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04" r:id="rId5"/>
  </p:sldMasterIdLst>
  <p:notesMasterIdLst>
    <p:notesMasterId r:id="rId19"/>
  </p:notesMasterIdLst>
  <p:sldIdLst>
    <p:sldId id="344" r:id="rId6"/>
    <p:sldId id="405" r:id="rId7"/>
    <p:sldId id="398" r:id="rId8"/>
    <p:sldId id="349" r:id="rId9"/>
    <p:sldId id="350" r:id="rId10"/>
    <p:sldId id="399" r:id="rId11"/>
    <p:sldId id="400" r:id="rId12"/>
    <p:sldId id="401" r:id="rId13"/>
    <p:sldId id="351" r:id="rId14"/>
    <p:sldId id="402" r:id="rId15"/>
    <p:sldId id="403" r:id="rId16"/>
    <p:sldId id="406" r:id="rId17"/>
    <p:sldId id="407" r:id="rId18"/>
  </p:sldIdLst>
  <p:sldSz cx="9144000" cy="6858000" type="screen4x3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22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3658">
          <p15:clr>
            <a:srgbClr val="A4A3A4"/>
          </p15:clr>
        </p15:guide>
        <p15:guide id="5" pos="2880">
          <p15:clr>
            <a:srgbClr val="A4A3A4"/>
          </p15:clr>
        </p15:guide>
        <p15:guide id="6" pos="2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D0CE"/>
    <a:srgbClr val="B1B3B3"/>
    <a:srgbClr val="888B8D"/>
    <a:srgbClr val="63666A"/>
    <a:srgbClr val="739600"/>
    <a:srgbClr val="A22B38"/>
    <a:srgbClr val="F2AA00"/>
    <a:srgbClr val="E87722"/>
    <a:srgbClr val="FFFFFF"/>
    <a:srgbClr val="55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41" autoAdjust="0"/>
    <p:restoredTop sz="97459" autoAdjust="0"/>
  </p:normalViewPr>
  <p:slideViewPr>
    <p:cSldViewPr snapToGrid="0">
      <p:cViewPr varScale="1">
        <p:scale>
          <a:sx n="69" d="100"/>
          <a:sy n="69" d="100"/>
        </p:scale>
        <p:origin x="1160" y="44"/>
      </p:cViewPr>
      <p:guideLst>
        <p:guide orient="horz" pos="2160"/>
        <p:guide orient="horz" pos="4228"/>
        <p:guide orient="horz" pos="3888"/>
        <p:guide orient="horz" pos="3658"/>
        <p:guide pos="2880"/>
        <p:guide pos="2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a Johnson" userId="dec80153129495dc" providerId="LiveId" clId="{0B80A026-1A72-4389-A0BA-8C423C6210BD}"/>
    <pc:docChg chg="custSel modSld">
      <pc:chgData name="Sandra Johnson" userId="dec80153129495dc" providerId="LiveId" clId="{0B80A026-1A72-4389-A0BA-8C423C6210BD}" dt="2017-07-28T16:32:21.691" v="5"/>
      <pc:docMkLst>
        <pc:docMk/>
      </pc:docMkLst>
      <pc:sldChg chg="delSp">
        <pc:chgData name="Sandra Johnson" userId="dec80153129495dc" providerId="LiveId" clId="{0B80A026-1A72-4389-A0BA-8C423C6210BD}" dt="2017-07-28T15:48:13.391" v="0" actId="478"/>
        <pc:sldMkLst>
          <pc:docMk/>
          <pc:sldMk cId="1050542642" sldId="256"/>
        </pc:sldMkLst>
        <pc:spChg chg="del">
          <ac:chgData name="Sandra Johnson" userId="dec80153129495dc" providerId="LiveId" clId="{0B80A026-1A72-4389-A0BA-8C423C6210BD}" dt="2017-07-28T15:48:13.391" v="0" actId="478"/>
          <ac:spMkLst>
            <pc:docMk/>
            <pc:sldMk cId="1050542642" sldId="256"/>
            <ac:spMk id="8" creationId="{091D1411-45EB-4DB1-9119-32C90DF564DF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447686135" sldId="26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447686135" sldId="260"/>
            <ac:spMk id="2" creationId="{8859C444-51BE-413C-8C07-1775731DB9C4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998175235" sldId="261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998175235" sldId="261"/>
            <ac:spMk id="2" creationId="{37684E88-FA57-4134-BAB7-E535B885BFA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140106642" sldId="26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140106642" sldId="262"/>
            <ac:spMk id="2" creationId="{D0BEA9BC-8C7B-4F6F-8B1D-CC655E38C95D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489303549" sldId="26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489303549" sldId="263"/>
            <ac:spMk id="2" creationId="{245D0DFF-F239-47B5-9CF2-B14D16EFB405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457534109" sldId="26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457534109" sldId="264"/>
            <ac:spMk id="2" creationId="{5CC88234-D477-47B4-A6EA-B12B3D5EE2AF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871937851" sldId="26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871937851" sldId="265"/>
            <ac:spMk id="2" creationId="{9F1F46EF-2104-4264-AD1B-B743C648E25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276674131" sldId="27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276674131" sldId="272"/>
            <ac:spMk id="2" creationId="{A81D5D95-A8D1-4C55-B45A-D9471BF8831E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405277850" sldId="27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405277850" sldId="274"/>
            <ac:spMk id="3" creationId="{9CE8A5D4-628D-4487-82FC-DF0BCA7F78CD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945259560" sldId="27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945259560" sldId="275"/>
            <ac:spMk id="4" creationId="{3654B757-4EE3-4FA8-97FD-604A680E34B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264453257" sldId="27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264453257" sldId="276"/>
            <ac:spMk id="4" creationId="{13F92005-C7E7-4917-BB87-E02DC4D4A38E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089749849" sldId="277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089749849" sldId="277"/>
            <ac:spMk id="4" creationId="{B14CED1B-5850-42D1-A2F5-F2AF26C38B74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57597033" sldId="278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57597033" sldId="278"/>
            <ac:spMk id="2" creationId="{09D94D99-B5D0-48ED-8B5E-55DEF19EA5DC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478361422" sldId="279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478361422" sldId="279"/>
            <ac:spMk id="2" creationId="{8A1CC20E-8155-4742-A4C9-EED7C0FD1C37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296012343" sldId="28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296012343" sldId="280"/>
            <ac:spMk id="2" creationId="{215CFA46-8470-4CBE-B750-44AE463B41DA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593767470" sldId="28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593767470" sldId="282"/>
            <ac:spMk id="2" creationId="{CFED86EA-2AB6-4E5E-99A9-84C5536BD76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047926592" sldId="28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047926592" sldId="283"/>
            <ac:spMk id="2" creationId="{8329B982-A0B9-4C75-BEA4-20DCAE1EA834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25424288" sldId="28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25424288" sldId="284"/>
            <ac:spMk id="2" creationId="{7915E787-2535-4A81-A8A6-07348E24EF3A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109085612" sldId="28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109085612" sldId="285"/>
            <ac:spMk id="2" creationId="{8284110A-1DE8-4219-B4C4-530BC4C34C94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066749556" sldId="28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066749556" sldId="286"/>
            <ac:spMk id="2" creationId="{086D89F1-508C-4805-AC19-46AD8DD1C13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485362873" sldId="287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485362873" sldId="287"/>
            <ac:spMk id="2" creationId="{F83551F6-7EC1-4405-B8C0-91907D7E3590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217469223" sldId="288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217469223" sldId="288"/>
            <ac:spMk id="2" creationId="{FE4E8F15-6149-44E3-B7C8-BDC64609DF37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82391349" sldId="289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82391349" sldId="289"/>
            <ac:spMk id="2" creationId="{1222EE53-32FC-4F11-9098-1E462882BA57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666739374" sldId="29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666739374" sldId="290"/>
            <ac:spMk id="2" creationId="{FBE06561-1A3E-47F1-A1BE-60E8D29CDD7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285346498" sldId="291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285346498" sldId="291"/>
            <ac:spMk id="2" creationId="{F6B519BE-858E-42E1-A4F3-943675071AC5}"/>
          </ac:spMkLst>
        </pc:spChg>
      </pc:sldChg>
      <pc:sldChg chg="addSp delSp modSp">
        <pc:chgData name="Sandra Johnson" userId="dec80153129495dc" providerId="LiveId" clId="{0B80A026-1A72-4389-A0BA-8C423C6210BD}" dt="2017-07-28T16:01:56.142" v="1" actId="478"/>
        <pc:sldMkLst>
          <pc:docMk/>
          <pc:sldMk cId="3041376139" sldId="29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041376139" sldId="293"/>
            <ac:spMk id="2" creationId="{68C1FC51-A2EC-453E-B8CE-F35603D0C11C}"/>
          </ac:spMkLst>
        </pc:spChg>
        <pc:spChg chg="add mod">
          <ac:chgData name="Sandra Johnson" userId="dec80153129495dc" providerId="LiveId" clId="{0B80A026-1A72-4389-A0BA-8C423C6210BD}" dt="2017-07-28T16:01:56.142" v="1" actId="478"/>
          <ac:spMkLst>
            <pc:docMk/>
            <pc:sldMk cId="3041376139" sldId="293"/>
            <ac:spMk id="4" creationId="{DDF52C0F-481E-45AF-B7A3-3F5598B3302A}"/>
          </ac:spMkLst>
        </pc:spChg>
        <pc:spChg chg="del">
          <ac:chgData name="Sandra Johnson" userId="dec80153129495dc" providerId="LiveId" clId="{0B80A026-1A72-4389-A0BA-8C423C6210BD}" dt="2017-07-28T16:01:56.142" v="1" actId="478"/>
          <ac:spMkLst>
            <pc:docMk/>
            <pc:sldMk cId="3041376139" sldId="293"/>
            <ac:spMk id="14" creationId="{ED679621-7148-4290-872A-35BFF18EC81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145491084" sldId="29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145491084" sldId="294"/>
            <ac:spMk id="2" creationId="{C99F55A9-FE2A-4D47-B53B-6549B47CF0F1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277912635" sldId="29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277912635" sldId="295"/>
            <ac:spMk id="2" creationId="{DC394D0A-88FC-41CF-A910-A3FAEC647C3A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743451484" sldId="29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743451484" sldId="296"/>
            <ac:spMk id="2" creationId="{0AEAADED-BE1A-4A3D-93F6-7F251DC077E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080778875" sldId="297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080778875" sldId="297"/>
            <ac:spMk id="2" creationId="{404941F5-AAFE-43B6-B8F6-127B66D5888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650448318" sldId="298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650448318" sldId="298"/>
            <ac:spMk id="2" creationId="{E57D3D79-1417-4DD7-85A5-CD20DE03903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618846083" sldId="301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618846083" sldId="301"/>
            <ac:spMk id="3" creationId="{0E9C3DAB-C053-4964-8F3E-9C05A5C00698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460085677" sldId="30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460085677" sldId="302"/>
            <ac:spMk id="2" creationId="{77E361C6-45DC-448E-928C-F22300E09BCE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761092869" sldId="30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761092869" sldId="303"/>
            <ac:spMk id="2" creationId="{294BF17D-6B3E-4E7C-AF22-5C6D4AF44E7A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754623094" sldId="30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754623094" sldId="305"/>
            <ac:spMk id="2" creationId="{14A862B0-7C53-443F-B18E-4E6761FAD331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230216519" sldId="307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230216519" sldId="307"/>
            <ac:spMk id="2" creationId="{CA68187E-24E0-4B98-8CD1-352A94E5EEE3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412565503" sldId="31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412565503" sldId="310"/>
            <ac:spMk id="3" creationId="{2F7ECC15-CA64-4825-924C-4ED8EF2F9011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075014117" sldId="311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075014117" sldId="311"/>
            <ac:spMk id="3" creationId="{9B81231B-FAC6-4B68-A69F-2D208119DCA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986680747" sldId="312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986680747" sldId="312"/>
            <ac:spMk id="3" creationId="{68F923F7-F5F3-4713-8FB8-A4879E6ACE2E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815978431" sldId="313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815978431" sldId="313"/>
            <ac:spMk id="3" creationId="{14C63EAE-C143-4AD0-A56C-D99BF989BB18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685139138" sldId="314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685139138" sldId="314"/>
            <ac:spMk id="3" creationId="{865625BD-D52D-4DF1-8D4D-F4B03B57D066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1622320880" sldId="31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1622320880" sldId="316"/>
            <ac:spMk id="2" creationId="{0A588129-F109-44EA-99F8-B3F0D1014068}"/>
          </ac:spMkLst>
        </pc:spChg>
      </pc:sldChg>
      <pc:sldChg chg="addSp delSp modSp">
        <pc:chgData name="Sandra Johnson" userId="dec80153129495dc" providerId="LiveId" clId="{0B80A026-1A72-4389-A0BA-8C423C6210BD}" dt="2017-07-28T16:32:21.691" v="5"/>
        <pc:sldMkLst>
          <pc:docMk/>
          <pc:sldMk cId="2037164336" sldId="318"/>
        </pc:sldMkLst>
        <pc:spChg chg="del">
          <ac:chgData name="Sandra Johnson" userId="dec80153129495dc" providerId="LiveId" clId="{0B80A026-1A72-4389-A0BA-8C423C6210BD}" dt="2017-07-28T16:32:16.334" v="2" actId="478"/>
          <ac:spMkLst>
            <pc:docMk/>
            <pc:sldMk cId="2037164336" sldId="318"/>
            <ac:spMk id="3" creationId="{1E5E04A4-90D7-4320-AA18-B1365650EC0B}"/>
          </ac:spMkLst>
        </pc:spChg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037164336" sldId="318"/>
            <ac:spMk id="4" creationId="{B41198E1-0D25-42DC-A897-5D083CB9C8BC}"/>
          </ac:spMkLst>
        </pc:spChg>
        <pc:spChg chg="del mod">
          <ac:chgData name="Sandra Johnson" userId="dec80153129495dc" providerId="LiveId" clId="{0B80A026-1A72-4389-A0BA-8C423C6210BD}" dt="2017-07-28T16:32:19.844" v="4" actId="478"/>
          <ac:spMkLst>
            <pc:docMk/>
            <pc:sldMk cId="2037164336" sldId="318"/>
            <ac:spMk id="11" creationId="{F28FFC2A-38BB-4188-AF8D-2E0A31784B96}"/>
          </ac:spMkLst>
        </pc:spChg>
        <pc:grpChg chg="add">
          <ac:chgData name="Sandra Johnson" userId="dec80153129495dc" providerId="LiveId" clId="{0B80A026-1A72-4389-A0BA-8C423C6210BD}" dt="2017-07-28T16:32:21.691" v="5"/>
          <ac:grpSpMkLst>
            <pc:docMk/>
            <pc:sldMk cId="2037164336" sldId="318"/>
            <ac:grpSpMk id="10" creationId="{5405557E-1109-46EF-8981-F3D1D10E76CF}"/>
          </ac:grpSpMkLst>
        </pc:grpChg>
        <pc:picChg chg="del">
          <ac:chgData name="Sandra Johnson" userId="dec80153129495dc" providerId="LiveId" clId="{0B80A026-1A72-4389-A0BA-8C423C6210BD}" dt="2017-07-28T16:32:16.334" v="2" actId="478"/>
          <ac:picMkLst>
            <pc:docMk/>
            <pc:sldMk cId="2037164336" sldId="318"/>
            <ac:picMk id="2" creationId="{87649128-1177-4447-A28C-245BFCCDBB5F}"/>
          </ac:picMkLst>
        </pc:pic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78385006" sldId="32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78385006" sldId="320"/>
            <ac:spMk id="30" creationId="{FEDC7185-89C2-400C-AD27-FF34E2BF338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791213858" sldId="325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791213858" sldId="325"/>
            <ac:spMk id="5" creationId="{B560D214-462A-4EA9-9CBC-F947CA00489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49275516" sldId="326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49275516" sldId="326"/>
            <ac:spMk id="3" creationId="{BCCA8FDD-A849-4724-9030-E6C74095CFE9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2636440259" sldId="329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2636440259" sldId="329"/>
            <ac:spMk id="6" creationId="{E77DA625-0F86-4521-84EB-6A992423141C}"/>
          </ac:spMkLst>
        </pc:spChg>
      </pc:sldChg>
      <pc:sldChg chg="addSp modSp">
        <pc:chgData name="Sandra Johnson" userId="dec80153129495dc" providerId="LiveId" clId="{0B80A026-1A72-4389-A0BA-8C423C6210BD}" dt="2017-07-28T15:48:13.391" v="0" actId="478"/>
        <pc:sldMkLst>
          <pc:docMk/>
          <pc:sldMk cId="3566492995" sldId="330"/>
        </pc:sldMkLst>
        <pc:spChg chg="add mod">
          <ac:chgData name="Sandra Johnson" userId="dec80153129495dc" providerId="LiveId" clId="{0B80A026-1A72-4389-A0BA-8C423C6210BD}" dt="2017-07-28T15:48:13.391" v="0" actId="478"/>
          <ac:spMkLst>
            <pc:docMk/>
            <pc:sldMk cId="3566492995" sldId="330"/>
            <ac:spMk id="6" creationId="{14C2FCF6-3107-4C35-B19D-7D58591D56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59E1-8A92-412E-9FFC-46DC2A12AD11}" type="datetimeFigureOut">
              <a:rPr lang="en-US" smtClean="0"/>
              <a:t>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1AA27-3892-4360-B986-D6B124C223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8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99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53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1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0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625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B1AA27-3892-4360-B986-D6B124C223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93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wmf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.wmf"/><Relationship Id="rId5" Type="http://schemas.openxmlformats.org/officeDocument/2006/relationships/image" Target="../media/image11.jpe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image" Target="../media/image1.w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wmf"/><Relationship Id="rId5" Type="http://schemas.openxmlformats.org/officeDocument/2006/relationships/image" Target="../media/image3.jpe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0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wmf"/><Relationship Id="rId5" Type="http://schemas.openxmlformats.org/officeDocument/2006/relationships/image" Target="../media/image4.jpeg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2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image" Target="../media/image1.wmf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1.wmf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1.wmf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5" Type="http://schemas.openxmlformats.org/officeDocument/2006/relationships/image" Target="../media/image1.wmf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image" Target="../media/image1.wmf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.wmf"/><Relationship Id="rId5" Type="http://schemas.openxmlformats.org/officeDocument/2006/relationships/image" Target="../media/image13.png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.wmf"/><Relationship Id="rId5" Type="http://schemas.openxmlformats.org/officeDocument/2006/relationships/image" Target="../media/image5.jpe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5" Type="http://schemas.openxmlformats.org/officeDocument/2006/relationships/image" Target="../media/image1.wmf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wmf"/><Relationship Id="rId5" Type="http://schemas.openxmlformats.org/officeDocument/2006/relationships/image" Target="../media/image6.jpe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wmf"/><Relationship Id="rId5" Type="http://schemas.openxmlformats.org/officeDocument/2006/relationships/image" Target="../media/image7.jpe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wmf"/><Relationship Id="rId5" Type="http://schemas.openxmlformats.org/officeDocument/2006/relationships/image" Target="../media/image8.jpe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.wmf"/><Relationship Id="rId5" Type="http://schemas.openxmlformats.org/officeDocument/2006/relationships/image" Target="../media/image9.jpe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.wmf"/><Relationship Id="rId5" Type="http://schemas.openxmlformats.org/officeDocument/2006/relationships/image" Target="../media/image10.jpe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barthol\Desktop\Charlotte Work\Tools\PPT\Empower\2019 PPT cover images\1-women-shaking-hands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2F14E2-37A9-4D39-B916-DC1D5C9B6C99}"/>
              </a:ext>
            </a:extLst>
          </p:cNvPr>
          <p:cNvSpPr/>
          <p:nvPr/>
        </p:nvSpPr>
        <p:spPr bwMode="gray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1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Veter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barthol\Desktop\Charlotte Work\Tools\PPT\Empower\2019 PPT cover images\10-military-navy-man-doctor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32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  <a:noFill/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"/>
            <a:ext cx="8746435" cy="6852106"/>
          </a:xfr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>
            <a:lvl1pPr>
              <a:defRPr lang="en-US" sz="1500" dirty="0">
                <a:solidFill>
                  <a:schemeClr val="bg1"/>
                </a:solidFill>
              </a:defRPr>
            </a:lvl1pPr>
          </a:lstStyle>
          <a:p>
            <a:pPr lvl="0" algn="ctr" defTabSz="685647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6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 hidden="1"/>
          <p:cNvSpPr/>
          <p:nvPr userDrawn="1">
            <p:custDataLst>
              <p:tags r:id="rId1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44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Bullets/Content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ECB0713-ABE6-4793-893A-0B492E645CA2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70891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1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9F3EB9D-9B44-418C-9B2E-D32A67A979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39409D-A5D9-4847-AC91-32C29923EA30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5413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 hasCustomPrompt="1"/>
          </p:nvPr>
        </p:nvSpPr>
        <p:spPr>
          <a:xfrm>
            <a:off x="371475" y="1825626"/>
            <a:ext cx="4143375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Right"/>
          <p:cNvSpPr>
            <a:spLocks noGrp="1"/>
          </p:cNvSpPr>
          <p:nvPr>
            <p:ph sz="half" idx="2" hasCustomPrompt="1"/>
          </p:nvPr>
        </p:nvSpPr>
        <p:spPr>
          <a:xfrm>
            <a:off x="4629150" y="1825626"/>
            <a:ext cx="4245429" cy="40798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type text. To change text formatting (approved color, size, bullets), place cursor at beginning of text/line and hit Tab or Shift Tab. Click icon for chart or table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 Left"/>
          <p:cNvSpPr>
            <a:spLocks noGrp="1"/>
          </p:cNvSpPr>
          <p:nvPr>
            <p:ph type="body" idx="13" hasCustomPrompt="1"/>
          </p:nvPr>
        </p:nvSpPr>
        <p:spPr>
          <a:xfrm>
            <a:off x="371476" y="1118283"/>
            <a:ext cx="4126706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0" name="Subtitle Right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118283"/>
            <a:ext cx="4229100" cy="492125"/>
          </a:xfrm>
        </p:spPr>
        <p:txBody>
          <a:bodyPr anchor="t"/>
          <a:lstStyle>
            <a:lvl1pPr marL="0" indent="0">
              <a:buNone/>
              <a:defRPr sz="260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Short subhead</a:t>
            </a: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439D83E-8F81-451B-AAA9-4B273DB3AD0C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4766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6AC-35FC-45CE-8346-DDDAAAD6A844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38986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35FC4DD-34A5-4677-832D-B024EEC6EE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CD0C85E-E5B4-4AA3-8A8E-0AED6EE6C968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65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Type insightful headline in sentence case | 1 line</a:t>
            </a:r>
          </a:p>
        </p:txBody>
      </p:sp>
      <p:sp>
        <p:nvSpPr>
          <p:cNvPr id="10" name="Circle 1"/>
          <p:cNvSpPr>
            <a:spLocks noGrp="1"/>
          </p:cNvSpPr>
          <p:nvPr>
            <p:ph type="body" sz="quarter" idx="14" hasCustomPrompt="1"/>
          </p:nvPr>
        </p:nvSpPr>
        <p:spPr>
          <a:xfrm>
            <a:off x="844400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1" name="Circle 2"/>
          <p:cNvSpPr>
            <a:spLocks noGrp="1"/>
          </p:cNvSpPr>
          <p:nvPr>
            <p:ph type="body" sz="quarter" idx="15" hasCustomPrompt="1"/>
          </p:nvPr>
        </p:nvSpPr>
        <p:spPr>
          <a:xfrm>
            <a:off x="3583647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2" name="Circle 3"/>
          <p:cNvSpPr>
            <a:spLocks noGrp="1"/>
          </p:cNvSpPr>
          <p:nvPr>
            <p:ph type="body" sz="quarter" idx="16" hasCustomPrompt="1"/>
          </p:nvPr>
        </p:nvSpPr>
        <p:spPr>
          <a:xfrm>
            <a:off x="6387836" y="1828800"/>
            <a:ext cx="1865376" cy="1866900"/>
          </a:xfrm>
          <a:prstGeom prst="ellipse">
            <a:avLst/>
          </a:prstGeom>
          <a:ln w="19050">
            <a:solidFill>
              <a:schemeClr val="accent1"/>
            </a:solidFill>
          </a:ln>
        </p:spPr>
        <p:txBody>
          <a:bodyPr anchor="ctr"/>
          <a:lstStyle>
            <a:lvl1pPr algn="ctr">
              <a:buNone/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Place icon here. To hide this text, place cursor then hit space bar. Duplicate or delete as needed.</a:t>
            </a:r>
          </a:p>
        </p:txBody>
      </p:sp>
      <p:sp>
        <p:nvSpPr>
          <p:cNvPr id="13" name="Content 1"/>
          <p:cNvSpPr>
            <a:spLocks noGrp="1"/>
          </p:cNvSpPr>
          <p:nvPr>
            <p:ph sz="half" idx="1" hasCustomPrompt="1"/>
          </p:nvPr>
        </p:nvSpPr>
        <p:spPr>
          <a:xfrm>
            <a:off x="458558" y="4405085"/>
            <a:ext cx="2606040" cy="150041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Type </a:t>
            </a:r>
            <a:r>
              <a:rPr lang="en-US" dirty="0" smtClean="0"/>
              <a:t>14 </a:t>
            </a:r>
            <a:r>
              <a:rPr lang="en-US" dirty="0"/>
              <a:t>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2"/>
          <p:cNvSpPr>
            <a:spLocks noGrp="1"/>
          </p:cNvSpPr>
          <p:nvPr>
            <p:ph sz="half" idx="17" hasCustomPrompt="1"/>
          </p:nvPr>
        </p:nvSpPr>
        <p:spPr>
          <a:xfrm>
            <a:off x="3287483" y="4405085"/>
            <a:ext cx="2606040" cy="1500413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Type </a:t>
            </a:r>
            <a:r>
              <a:rPr lang="en-US" dirty="0" smtClean="0"/>
              <a:t>14 </a:t>
            </a:r>
            <a:r>
              <a:rPr lang="en-US" dirty="0"/>
              <a:t>pt gray text max three lines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3"/>
          <p:cNvSpPr>
            <a:spLocks noGrp="1"/>
          </p:cNvSpPr>
          <p:nvPr>
            <p:ph sz="half" idx="18" hasCustomPrompt="1"/>
          </p:nvPr>
        </p:nvSpPr>
        <p:spPr>
          <a:xfrm>
            <a:off x="6087834" y="4405085"/>
            <a:ext cx="2606040" cy="1500413"/>
          </a:xfrm>
        </p:spPr>
        <p:txBody>
          <a:bodyPr/>
          <a:lstStyle>
            <a:lvl1pPr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Type </a:t>
            </a:r>
            <a:r>
              <a:rPr lang="en-US" dirty="0" smtClean="0"/>
              <a:t>14 </a:t>
            </a:r>
            <a:r>
              <a:rPr lang="en-US" dirty="0"/>
              <a:t>pt gray text max three lines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E4C26CD5-34F3-447A-AB99-996C787507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7" name="Orange title 1">
            <a:extLst>
              <a:ext uri="{FF2B5EF4-FFF2-40B4-BE49-F238E27FC236}">
                <a16:creationId xmlns:a16="http://schemas.microsoft.com/office/drawing/2014/main" id="{6527FE76-EAF5-46DF-A8B1-057E2E101E6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659" y="3868738"/>
            <a:ext cx="2606040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</a:t>
            </a:r>
            <a:r>
              <a:rPr lang="en-US" dirty="0" smtClean="0"/>
              <a:t>16 </a:t>
            </a:r>
            <a:r>
              <a:rPr lang="en-US" dirty="0"/>
              <a:t>pt orange | Max two lines</a:t>
            </a:r>
          </a:p>
        </p:txBody>
      </p:sp>
      <p:sp>
        <p:nvSpPr>
          <p:cNvPr id="20" name="Orange title 2">
            <a:extLst>
              <a:ext uri="{FF2B5EF4-FFF2-40B4-BE49-F238E27FC236}">
                <a16:creationId xmlns:a16="http://schemas.microsoft.com/office/drawing/2014/main" id="{A3AD66D5-CC76-4534-BE48-B2161A8ED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7484" y="3868738"/>
            <a:ext cx="2606040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</a:t>
            </a:r>
            <a:r>
              <a:rPr lang="en-US" dirty="0" smtClean="0"/>
              <a:t>16 </a:t>
            </a:r>
            <a:r>
              <a:rPr lang="en-US" dirty="0"/>
              <a:t>pt orange | Max two lines</a:t>
            </a:r>
          </a:p>
        </p:txBody>
      </p:sp>
      <p:sp>
        <p:nvSpPr>
          <p:cNvPr id="21" name="Orange title 3">
            <a:extLst>
              <a:ext uri="{FF2B5EF4-FFF2-40B4-BE49-F238E27FC236}">
                <a16:creationId xmlns:a16="http://schemas.microsoft.com/office/drawing/2014/main" id="{A0AF64BB-0F19-406C-A38C-9774B21BA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87834" y="3868738"/>
            <a:ext cx="2606040" cy="457200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Type subhead in </a:t>
            </a:r>
            <a:r>
              <a:rPr lang="en-US" dirty="0" smtClean="0"/>
              <a:t>16 </a:t>
            </a:r>
            <a:r>
              <a:rPr lang="en-US" dirty="0"/>
              <a:t>pt orange | Max two lines</a:t>
            </a: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324CEBA1-C439-4556-A736-A42E329FEF95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97467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164592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9"/>
            <a:ext cx="164592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9"/>
            <a:ext cx="164592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9"/>
            <a:ext cx="164592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0" name="Hea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9"/>
            <a:ext cx="1645920" cy="663575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085635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3799796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5513956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5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7228116" y="2492372"/>
            <a:ext cx="164592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B618BD47-FF2D-4F28-A6A1-AC6D6F55AD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| One line</a:t>
            </a: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C3A5804-384E-43D9-AD23-F87D21A4AC2B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5845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0574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517436" y="1828799"/>
            <a:ext cx="20574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663397" y="1828799"/>
            <a:ext cx="20574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9" name="Hea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809357" y="1828799"/>
            <a:ext cx="2057400" cy="663575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057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517436" y="2492372"/>
            <a:ext cx="2057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4663397" y="2492372"/>
            <a:ext cx="2057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6809357" y="2492372"/>
            <a:ext cx="20574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D8B6576D-BE38-4862-BF49-409F9E9279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Column | One line</a:t>
            </a:r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55A479A0-A083-43A5-A32D-E5697C9FDFCB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4437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barthol\Desktop\Charlotte Work\Tools\PPT\Empower\2019 PPT cover images\2-women-running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E36F7-040C-4CF7-A4F3-566C1FB93D13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21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6132964" y="2492372"/>
            <a:ext cx="2743200" cy="3413128"/>
          </a:xfrm>
          <a:solidFill>
            <a:srgbClr val="EAEAEA"/>
          </a:solidFill>
        </p:spPr>
        <p:txBody>
          <a:bodyPr lIns="137160" tIns="45720" rIns="137160" bIns="457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8" name="Hea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32964" y="1828798"/>
            <a:ext cx="2743200" cy="663575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2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3252220" y="2492372"/>
            <a:ext cx="2743200" cy="3413128"/>
          </a:xfrm>
          <a:solidFill>
            <a:srgbClr val="EAEAEA"/>
          </a:solidFill>
        </p:spPr>
        <p:txBody>
          <a:bodyPr lIns="137160" tIns="45720" rIns="137160" bIns="4572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27" name="Hea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252220" y="1828798"/>
            <a:ext cx="27432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492372"/>
            <a:ext cx="27432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8" name="Hea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8"/>
            <a:ext cx="27432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A2CDFF47-ED53-43FD-9BBC-78701BFFA4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Column | One line</a:t>
            </a: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A8689FC4-4D61-4F93-BA61-113C6A0485CF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8537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Column | One line</a:t>
            </a:r>
          </a:p>
        </p:txBody>
      </p:sp>
      <p:sp>
        <p:nvSpPr>
          <p:cNvPr id="8" name="Header Left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4" y="1828801"/>
            <a:ext cx="4114800" cy="663575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8" name="Header Right"/>
          <p:cNvSpPr>
            <a:spLocks noGrp="1"/>
          </p:cNvSpPr>
          <p:nvPr>
            <p:ph type="body" sz="quarter" idx="16" hasCustomPrompt="1"/>
          </p:nvPr>
        </p:nvSpPr>
        <p:spPr>
          <a:xfrm>
            <a:off x="4735284" y="1828798"/>
            <a:ext cx="4114800" cy="663575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Left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4" y="2492372"/>
            <a:ext cx="41148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33" name="Text Right"/>
          <p:cNvSpPr>
            <a:spLocks noGrp="1"/>
          </p:cNvSpPr>
          <p:nvPr>
            <p:ph type="body" sz="quarter" idx="21" hasCustomPrompt="1"/>
          </p:nvPr>
        </p:nvSpPr>
        <p:spPr>
          <a:xfrm>
            <a:off x="4735284" y="2492372"/>
            <a:ext cx="4114800" cy="3413128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Text – add bullet if needed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BDB466E-A2B3-4E9F-A51F-6D8EA5C565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2934472-6B00-4733-8C9A-D11330F6E5E4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350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 Photo | One line</a:t>
            </a:r>
          </a:p>
        </p:txBody>
      </p:sp>
      <p:sp>
        <p:nvSpPr>
          <p:cNvPr id="15" name="Picture L"/>
          <p:cNvSpPr>
            <a:spLocks noGrp="1"/>
          </p:cNvSpPr>
          <p:nvPr>
            <p:ph type="pic" sz="quarter" idx="23" hasCustomPrompt="1"/>
          </p:nvPr>
        </p:nvSpPr>
        <p:spPr>
          <a:xfrm>
            <a:off x="393247" y="1828800"/>
            <a:ext cx="4178753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6" name="Text L"/>
          <p:cNvSpPr>
            <a:spLocks noGrp="1"/>
          </p:cNvSpPr>
          <p:nvPr>
            <p:ph type="body" sz="quarter" idx="24" hasCustomPrompt="1"/>
          </p:nvPr>
        </p:nvSpPr>
        <p:spPr>
          <a:xfrm>
            <a:off x="1883228" y="4470400"/>
            <a:ext cx="2688771" cy="1435100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R"/>
          <p:cNvSpPr>
            <a:spLocks noGrp="1"/>
          </p:cNvSpPr>
          <p:nvPr>
            <p:ph type="pic" sz="quarter" idx="25" hasCustomPrompt="1"/>
          </p:nvPr>
        </p:nvSpPr>
        <p:spPr>
          <a:xfrm>
            <a:off x="4572000" y="1828800"/>
            <a:ext cx="4286250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  <a:p>
            <a:endParaRPr lang="en-US" dirty="0"/>
          </a:p>
        </p:txBody>
      </p:sp>
      <p:sp>
        <p:nvSpPr>
          <p:cNvPr id="18" name="Text R"/>
          <p:cNvSpPr>
            <a:spLocks noGrp="1"/>
          </p:cNvSpPr>
          <p:nvPr>
            <p:ph type="body" sz="quarter" idx="26" hasCustomPrompt="1"/>
          </p:nvPr>
        </p:nvSpPr>
        <p:spPr>
          <a:xfrm>
            <a:off x="6169914" y="4470400"/>
            <a:ext cx="2688336" cy="1435100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074C1D90-76B1-43FC-A4AD-940B5FED7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11B6E8D6-6C5B-47BF-B8CD-1808FFD53A96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5808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Photo | One line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0"/>
            <a:ext cx="2832354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1100" dirty="0"/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1653241" y="3873724"/>
            <a:ext cx="1558019" cy="2031776"/>
          </a:xfrm>
          <a:solidFill>
            <a:schemeClr val="tx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 hasCustomPrompt="1"/>
          </p:nvPr>
        </p:nvSpPr>
        <p:spPr>
          <a:xfrm>
            <a:off x="3214799" y="1828800"/>
            <a:ext cx="2832354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6" name="Text 2"/>
          <p:cNvSpPr>
            <a:spLocks noGrp="1"/>
          </p:cNvSpPr>
          <p:nvPr>
            <p:ph type="body" sz="quarter" idx="24" hasCustomPrompt="1"/>
          </p:nvPr>
        </p:nvSpPr>
        <p:spPr>
          <a:xfrm>
            <a:off x="4489134" y="3873724"/>
            <a:ext cx="1558019" cy="2031776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7" name="Picture 3"/>
          <p:cNvSpPr>
            <a:spLocks noGrp="1"/>
          </p:cNvSpPr>
          <p:nvPr>
            <p:ph type="pic" sz="quarter" idx="25" hasCustomPrompt="1"/>
          </p:nvPr>
        </p:nvSpPr>
        <p:spPr>
          <a:xfrm>
            <a:off x="6050554" y="1835374"/>
            <a:ext cx="2832354" cy="4076700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7324889" y="3873724"/>
            <a:ext cx="1558019" cy="2031776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if not needed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F67FAC8-26AF-48A1-938F-B5C40D744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fld id="{53EADF2F-9754-4251-B060-353E9526CC27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5845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Photo | One line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 hasCustomPrompt="1"/>
          </p:nvPr>
        </p:nvSpPr>
        <p:spPr>
          <a:xfrm>
            <a:off x="385763" y="1828801"/>
            <a:ext cx="2114550" cy="2583543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 hasCustomPrompt="1"/>
          </p:nvPr>
        </p:nvSpPr>
        <p:spPr>
          <a:xfrm>
            <a:off x="2500313" y="1828801"/>
            <a:ext cx="2118122" cy="2583543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25" hasCustomPrompt="1"/>
          </p:nvPr>
        </p:nvSpPr>
        <p:spPr>
          <a:xfrm>
            <a:off x="4618434" y="1826531"/>
            <a:ext cx="2116336" cy="2583543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4"/>
          <p:cNvSpPr>
            <a:spLocks noGrp="1"/>
          </p:cNvSpPr>
          <p:nvPr>
            <p:ph type="pic" sz="quarter" idx="27" hasCustomPrompt="1"/>
          </p:nvPr>
        </p:nvSpPr>
        <p:spPr>
          <a:xfrm>
            <a:off x="6732985" y="1826531"/>
            <a:ext cx="2125266" cy="2583543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1404257" y="2971800"/>
            <a:ext cx="1096055" cy="1439408"/>
          </a:xfrm>
          <a:solidFill>
            <a:schemeClr val="tx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</a:t>
            </a:r>
            <a:r>
              <a:rPr lang="en-US" dirty="0" smtClean="0"/>
              <a:t>| </a:t>
            </a:r>
            <a:r>
              <a:rPr lang="en-US" dirty="0"/>
              <a:t>Remove if not needed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4" hasCustomPrompt="1"/>
          </p:nvPr>
        </p:nvSpPr>
        <p:spPr>
          <a:xfrm>
            <a:off x="3522379" y="2971800"/>
            <a:ext cx="1096055" cy="1439408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5638714" y="2971800"/>
            <a:ext cx="1096055" cy="1439408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8" hasCustomPrompt="1"/>
          </p:nvPr>
        </p:nvSpPr>
        <p:spPr>
          <a:xfrm>
            <a:off x="7762195" y="2971800"/>
            <a:ext cx="1096055" cy="1439408"/>
          </a:xfrm>
          <a:solidFill>
            <a:schemeClr val="accent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cap-</a:t>
            </a:r>
            <a:r>
              <a:rPr lang="en-US" dirty="0" err="1"/>
              <a:t>tion</a:t>
            </a:r>
            <a:r>
              <a:rPr lang="en-US" dirty="0"/>
              <a:t> here | Remove if not needed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6C1780D9-CEF1-4E3B-B6D6-225DD4E899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429D42F-849B-4638-8AF5-949163C44DC2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284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w/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Photo | One line</a:t>
            </a:r>
          </a:p>
        </p:txBody>
      </p:sp>
      <p:sp>
        <p:nvSpPr>
          <p:cNvPr id="9" name="Picture 1"/>
          <p:cNvSpPr>
            <a:spLocks noGrp="1"/>
          </p:cNvSpPr>
          <p:nvPr>
            <p:ph type="pic" sz="quarter" idx="22" hasCustomPrompt="1"/>
          </p:nvPr>
        </p:nvSpPr>
        <p:spPr>
          <a:xfrm>
            <a:off x="385762" y="1826530"/>
            <a:ext cx="1680210" cy="1974142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5" name="Picture 2"/>
          <p:cNvSpPr>
            <a:spLocks noGrp="1"/>
          </p:cNvSpPr>
          <p:nvPr>
            <p:ph type="pic" sz="quarter" idx="23" hasCustomPrompt="1"/>
          </p:nvPr>
        </p:nvSpPr>
        <p:spPr>
          <a:xfrm>
            <a:off x="2082842" y="1826530"/>
            <a:ext cx="1680210" cy="1974142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7" name="Picture 3"/>
          <p:cNvSpPr>
            <a:spLocks noGrp="1"/>
          </p:cNvSpPr>
          <p:nvPr>
            <p:ph type="pic" sz="quarter" idx="25" hasCustomPrompt="1"/>
          </p:nvPr>
        </p:nvSpPr>
        <p:spPr>
          <a:xfrm>
            <a:off x="3779921" y="1826532"/>
            <a:ext cx="1680210" cy="1974141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3" name="Picture 4"/>
          <p:cNvSpPr>
            <a:spLocks noGrp="1"/>
          </p:cNvSpPr>
          <p:nvPr>
            <p:ph type="pic" sz="quarter" idx="27" hasCustomPrompt="1"/>
          </p:nvPr>
        </p:nvSpPr>
        <p:spPr>
          <a:xfrm>
            <a:off x="5477001" y="1826530"/>
            <a:ext cx="1680210" cy="1974142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19" name="Picture 5"/>
          <p:cNvSpPr>
            <a:spLocks noGrp="1"/>
          </p:cNvSpPr>
          <p:nvPr>
            <p:ph type="pic" sz="quarter" idx="29" hasCustomPrompt="1"/>
          </p:nvPr>
        </p:nvSpPr>
        <p:spPr>
          <a:xfrm>
            <a:off x="7174081" y="1826530"/>
            <a:ext cx="1680210" cy="1974142"/>
          </a:xfrm>
          <a:solidFill>
            <a:srgbClr val="EAEAEA"/>
          </a:solidFill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lang="en-US" dirty="0"/>
              <a:t>Click icon to add picture – see link at right for image resources</a:t>
            </a:r>
            <a:endParaRPr lang="en-US" sz="900" dirty="0"/>
          </a:p>
        </p:txBody>
      </p:sp>
      <p:sp>
        <p:nvSpPr>
          <p:cNvPr id="8" name="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1228452" y="2700790"/>
            <a:ext cx="837520" cy="1099883"/>
          </a:xfrm>
          <a:solidFill>
            <a:schemeClr val="tx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 |</a:t>
            </a:r>
            <a:br>
              <a:rPr lang="en-US" dirty="0"/>
            </a:br>
            <a:r>
              <a:rPr lang="en-US" dirty="0"/>
              <a:t>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6" name="Text 2"/>
          <p:cNvSpPr>
            <a:spLocks noGrp="1"/>
          </p:cNvSpPr>
          <p:nvPr>
            <p:ph type="body" sz="quarter" idx="24" hasCustomPrompt="1"/>
          </p:nvPr>
        </p:nvSpPr>
        <p:spPr>
          <a:xfrm>
            <a:off x="2925532" y="2700790"/>
            <a:ext cx="837520" cy="1099883"/>
          </a:xfrm>
          <a:solidFill>
            <a:schemeClr val="accent2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6" hasCustomPrompt="1"/>
          </p:nvPr>
        </p:nvSpPr>
        <p:spPr>
          <a:xfrm>
            <a:off x="4622612" y="2700790"/>
            <a:ext cx="837520" cy="1099883"/>
          </a:xfrm>
          <a:solidFill>
            <a:schemeClr val="accent4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8" hasCustomPrompt="1"/>
          </p:nvPr>
        </p:nvSpPr>
        <p:spPr>
          <a:xfrm>
            <a:off x="6319692" y="2700790"/>
            <a:ext cx="837520" cy="1099883"/>
          </a:xfrm>
          <a:solidFill>
            <a:schemeClr val="accent1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0" name="Text 5"/>
          <p:cNvSpPr>
            <a:spLocks noGrp="1"/>
          </p:cNvSpPr>
          <p:nvPr>
            <p:ph type="body" sz="quarter" idx="30" hasCustomPrompt="1"/>
          </p:nvPr>
        </p:nvSpPr>
        <p:spPr>
          <a:xfrm>
            <a:off x="7996578" y="2700790"/>
            <a:ext cx="837520" cy="1099883"/>
          </a:xfrm>
          <a:solidFill>
            <a:srgbClr val="A22B38"/>
          </a:solidFill>
        </p:spPr>
        <p:txBody>
          <a:bodyPr lIns="137160" tIns="137160" rIns="137160" bIns="137160" anchor="t"/>
          <a:lstStyle>
            <a:lvl1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caption here | Remove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2E67BFEE-381A-4A6D-8DFD-43CABE6258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893C7C08-C253-4916-B838-8FEC0E73DD65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6993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Column icon | 1 line</a:t>
            </a:r>
          </a:p>
        </p:txBody>
      </p:sp>
      <p:sp>
        <p:nvSpPr>
          <p:cNvPr id="8" name="Header or icon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28797"/>
            <a:ext cx="1645920" cy="197031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7" name="Header or icon 2"/>
          <p:cNvSpPr>
            <a:spLocks noGrp="1"/>
          </p:cNvSpPr>
          <p:nvPr>
            <p:ph type="body" sz="quarter" idx="15" hasCustomPrompt="1"/>
          </p:nvPr>
        </p:nvSpPr>
        <p:spPr>
          <a:xfrm>
            <a:off x="2085635" y="1828798"/>
            <a:ext cx="1645920" cy="197031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8" name="Header or icon 3"/>
          <p:cNvSpPr>
            <a:spLocks noGrp="1"/>
          </p:cNvSpPr>
          <p:nvPr>
            <p:ph type="body" sz="quarter" idx="16" hasCustomPrompt="1"/>
          </p:nvPr>
        </p:nvSpPr>
        <p:spPr>
          <a:xfrm>
            <a:off x="3799796" y="1828798"/>
            <a:ext cx="1645920" cy="197031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29" name="Header or icon 4"/>
          <p:cNvSpPr>
            <a:spLocks noGrp="1"/>
          </p:cNvSpPr>
          <p:nvPr>
            <p:ph type="body" sz="quarter" idx="17" hasCustomPrompt="1"/>
          </p:nvPr>
        </p:nvSpPr>
        <p:spPr>
          <a:xfrm>
            <a:off x="5513956" y="1828798"/>
            <a:ext cx="1645920" cy="197031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0" name="Header or icon 5"/>
          <p:cNvSpPr>
            <a:spLocks noGrp="1"/>
          </p:cNvSpPr>
          <p:nvPr>
            <p:ph type="body" sz="quarter" idx="18" hasCustomPrompt="1"/>
          </p:nvPr>
        </p:nvSpPr>
        <p:spPr>
          <a:xfrm>
            <a:off x="7228115" y="1828798"/>
            <a:ext cx="1645920" cy="197031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To  remove text, place cursor then hit space bar.]</a:t>
            </a:r>
          </a:p>
        </p:txBody>
      </p:sp>
      <p:sp>
        <p:nvSpPr>
          <p:cNvPr id="31" name="Text 1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7" name="Text 2"/>
          <p:cNvSpPr>
            <a:spLocks noGrp="1"/>
          </p:cNvSpPr>
          <p:nvPr>
            <p:ph type="body" sz="quarter" idx="20" hasCustomPrompt="1"/>
          </p:nvPr>
        </p:nvSpPr>
        <p:spPr>
          <a:xfrm>
            <a:off x="2081553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8" name="Text 3"/>
          <p:cNvSpPr>
            <a:spLocks noGrp="1"/>
          </p:cNvSpPr>
          <p:nvPr>
            <p:ph type="body" sz="quarter" idx="21" hasCustomPrompt="1"/>
          </p:nvPr>
        </p:nvSpPr>
        <p:spPr>
          <a:xfrm>
            <a:off x="3791631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19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5501709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0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7211787" y="3799114"/>
            <a:ext cx="1645920" cy="2106386"/>
          </a:xfrm>
          <a:solidFill>
            <a:srgbClr val="EAEAEA"/>
          </a:solidFill>
        </p:spPr>
        <p:txBody>
          <a:bodyPr lIns="137160" tIns="91440" rIns="137160" bIns="91440" anchor="t"/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Text – add bullet if needed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1631B6F8-C198-462C-AF03-A48233B06B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37EF4F6-6568-44B4-88C1-49E41F4F289F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0061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icon | 1 line</a:t>
            </a:r>
          </a:p>
        </p:txBody>
      </p:sp>
      <p:sp>
        <p:nvSpPr>
          <p:cNvPr id="8" name="Header or icon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3088" cy="130759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</a:t>
            </a:r>
            <a:r>
              <a:rPr lang="en-US" dirty="0" smtClean="0"/>
              <a:t>. To  </a:t>
            </a:r>
            <a:r>
              <a:rPr lang="en-US" dirty="0"/>
              <a:t>remove text, place cursor then </a:t>
            </a:r>
            <a:r>
              <a:rPr lang="en-US" dirty="0" smtClean="0"/>
              <a:t>hit </a:t>
            </a:r>
            <a:r>
              <a:rPr lang="en-US" dirty="0"/>
              <a:t>space bar.]</a:t>
            </a:r>
          </a:p>
        </p:txBody>
      </p:sp>
      <p:sp>
        <p:nvSpPr>
          <p:cNvPr id="28" name="Header or icon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3223758"/>
            <a:ext cx="1273088" cy="130759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r>
              <a:rPr lang="en-US" dirty="0" smtClean="0"/>
              <a:t>To  </a:t>
            </a:r>
            <a:r>
              <a:rPr lang="en-US" dirty="0"/>
              <a:t>remove text, place cursor then </a:t>
            </a:r>
            <a:r>
              <a:rPr lang="en-US" dirty="0" smtClean="0"/>
              <a:t>hit </a:t>
            </a:r>
            <a:r>
              <a:rPr lang="en-US" dirty="0"/>
              <a:t>space bar.]</a:t>
            </a:r>
          </a:p>
        </p:txBody>
      </p:sp>
      <p:sp>
        <p:nvSpPr>
          <p:cNvPr id="29" name="Header or icon 3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4586060"/>
            <a:ext cx="1273088" cy="130759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r>
              <a:rPr lang="en-US" dirty="0" smtClean="0"/>
              <a:t>To  </a:t>
            </a:r>
            <a:r>
              <a:rPr lang="en-US" dirty="0"/>
              <a:t>remove text, place cursor then </a:t>
            </a:r>
            <a:r>
              <a:rPr lang="en-US" dirty="0" smtClean="0"/>
              <a:t>hit </a:t>
            </a:r>
            <a:r>
              <a:rPr lang="en-US" dirty="0"/>
              <a:t>space bar.]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738653" y="1861456"/>
            <a:ext cx="7116876" cy="1280160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16 </a:t>
            </a:r>
            <a:r>
              <a:rPr lang="en-US" dirty="0"/>
              <a:t>pt, hit return then Tab to get to level 2 – </a:t>
            </a:r>
            <a:r>
              <a:rPr lang="en-US" dirty="0" smtClean="0"/>
              <a:t>14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738653" y="3242808"/>
            <a:ext cx="7116876" cy="1280160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16 </a:t>
            </a:r>
            <a:r>
              <a:rPr lang="en-US" dirty="0"/>
              <a:t>pt, hit return then Tab to get to level 2 – </a:t>
            </a:r>
            <a:r>
              <a:rPr lang="en-US" dirty="0" smtClean="0"/>
              <a:t>14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738653" y="4624161"/>
            <a:ext cx="7116876" cy="1280160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16 </a:t>
            </a:r>
            <a:r>
              <a:rPr lang="en-US" dirty="0"/>
              <a:t>pt, hit return then Tab to get to level 2 – </a:t>
            </a:r>
            <a:r>
              <a:rPr lang="en-US" dirty="0" smtClean="0"/>
              <a:t>14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57CB5724-7345-4477-B6C2-91683C0C2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8520838D-7F4B-4C66-A002-92CAAE715235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3476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icon | 1 line</a:t>
            </a:r>
          </a:p>
        </p:txBody>
      </p:sp>
      <p:sp>
        <p:nvSpPr>
          <p:cNvPr id="8" name="Icon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5" y="1861456"/>
            <a:ext cx="1275588" cy="987552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r>
              <a:rPr lang="en-US" dirty="0" smtClean="0"/>
              <a:t>To  </a:t>
            </a:r>
            <a:r>
              <a:rPr lang="en-US" dirty="0"/>
              <a:t>remove text, </a:t>
            </a:r>
            <a:br>
              <a:rPr lang="en-US" dirty="0"/>
            </a:br>
            <a:r>
              <a:rPr lang="en-US" dirty="0"/>
              <a:t>place cursor then </a:t>
            </a:r>
            <a:r>
              <a:rPr lang="en-US" dirty="0" smtClean="0"/>
              <a:t>hit </a:t>
            </a:r>
            <a:r>
              <a:rPr lang="en-US" dirty="0"/>
              <a:t>space bar.]</a:t>
            </a:r>
          </a:p>
        </p:txBody>
      </p:sp>
      <p:sp>
        <p:nvSpPr>
          <p:cNvPr id="28" name="Icon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5" y="2887905"/>
            <a:ext cx="1275588" cy="987552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r>
              <a:rPr lang="en-US" dirty="0" smtClean="0"/>
              <a:t>To  </a:t>
            </a:r>
            <a:r>
              <a:rPr lang="en-US" dirty="0"/>
              <a:t>remove text, </a:t>
            </a:r>
            <a:br>
              <a:rPr lang="en-US" dirty="0"/>
            </a:br>
            <a:r>
              <a:rPr lang="en-US" dirty="0"/>
              <a:t>place cursor then </a:t>
            </a:r>
            <a:r>
              <a:rPr lang="en-US" dirty="0" smtClean="0"/>
              <a:t>hit </a:t>
            </a:r>
            <a:r>
              <a:rPr lang="en-US" dirty="0"/>
              <a:t>space bar.]</a:t>
            </a:r>
          </a:p>
        </p:txBody>
      </p:sp>
      <p:sp>
        <p:nvSpPr>
          <p:cNvPr id="29" name="Icon 3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5" y="3914354"/>
            <a:ext cx="1275588" cy="987552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r>
              <a:rPr lang="en-US" dirty="0" smtClean="0"/>
              <a:t>To  </a:t>
            </a:r>
            <a:r>
              <a:rPr lang="en-US" dirty="0"/>
              <a:t>remove text, </a:t>
            </a:r>
            <a:br>
              <a:rPr lang="en-US" dirty="0"/>
            </a:br>
            <a:r>
              <a:rPr lang="en-US" dirty="0"/>
              <a:t>place cursor then </a:t>
            </a:r>
            <a:r>
              <a:rPr lang="en-US" dirty="0" smtClean="0"/>
              <a:t>hit </a:t>
            </a:r>
            <a:r>
              <a:rPr lang="en-US" dirty="0"/>
              <a:t>space bar.]</a:t>
            </a:r>
          </a:p>
        </p:txBody>
      </p:sp>
      <p:sp>
        <p:nvSpPr>
          <p:cNvPr id="13" name="Icon 4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4940802"/>
            <a:ext cx="1275588" cy="987552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[Place icon here. </a:t>
            </a:r>
            <a:r>
              <a:rPr lang="en-US" dirty="0" smtClean="0"/>
              <a:t>To  </a:t>
            </a:r>
            <a:r>
              <a:rPr lang="en-US" dirty="0"/>
              <a:t>remove text, </a:t>
            </a:r>
            <a:br>
              <a:rPr lang="en-US" dirty="0"/>
            </a:br>
            <a:r>
              <a:rPr lang="en-US" dirty="0"/>
              <a:t>place cursor then </a:t>
            </a:r>
            <a:r>
              <a:rPr lang="en-US" dirty="0" smtClean="0"/>
              <a:t>hit </a:t>
            </a:r>
            <a:r>
              <a:rPr lang="en-US" dirty="0"/>
              <a:t>space bar.]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709737" y="1861456"/>
            <a:ext cx="7145792" cy="987552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16 </a:t>
            </a:r>
            <a:r>
              <a:rPr lang="en-US" dirty="0"/>
              <a:t>pt, hit return then Tab to get to level 2 – </a:t>
            </a:r>
            <a:r>
              <a:rPr lang="en-US" dirty="0" smtClean="0"/>
              <a:t>14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709737" y="2888302"/>
            <a:ext cx="7145792" cy="987552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16 </a:t>
            </a:r>
            <a:r>
              <a:rPr lang="en-US" dirty="0"/>
              <a:t>pt, hit return then Tab to get to level 2 – </a:t>
            </a:r>
            <a:r>
              <a:rPr lang="en-US" dirty="0" smtClean="0"/>
              <a:t>14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712458" y="3914354"/>
            <a:ext cx="7145792" cy="987552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16 </a:t>
            </a:r>
            <a:r>
              <a:rPr lang="en-US" dirty="0"/>
              <a:t>pt, hit return then Tab to get to level 2 – </a:t>
            </a:r>
            <a:r>
              <a:rPr lang="en-US" dirty="0" smtClean="0"/>
              <a:t>14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1712458" y="4940406"/>
            <a:ext cx="7145792" cy="987552"/>
          </a:xfrm>
        </p:spPr>
        <p:txBody>
          <a:bodyPr lIns="137160" tIns="91440" rIns="137160" bIns="91440"/>
          <a:lstStyle>
            <a:lvl1pPr>
              <a:defRPr sz="1600"/>
            </a:lvl1pPr>
            <a:lvl2pPr marL="176213" indent="-176213">
              <a:defRPr sz="14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16 </a:t>
            </a:r>
            <a:r>
              <a:rPr lang="en-US" dirty="0"/>
              <a:t>pt, hit return then Tab to get to level 2 – </a:t>
            </a:r>
            <a:r>
              <a:rPr lang="en-US" dirty="0" smtClean="0"/>
              <a:t>14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689CC0DE-8E88-4C4F-BBB8-CB102DA4C7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0E696AF-BBC5-4783-9F3A-6F54C12FDEE2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5039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icon | 1 line</a:t>
            </a:r>
          </a:p>
        </p:txBody>
      </p:sp>
      <p:sp>
        <p:nvSpPr>
          <p:cNvPr id="8" name="Icon 1"/>
          <p:cNvSpPr>
            <a:spLocks noGrp="1"/>
          </p:cNvSpPr>
          <p:nvPr>
            <p:ph type="body" sz="quarter" idx="14" hasCustomPrompt="1"/>
          </p:nvPr>
        </p:nvSpPr>
        <p:spPr>
          <a:xfrm>
            <a:off x="371476" y="1861456"/>
            <a:ext cx="787853" cy="768096"/>
          </a:xfrm>
          <a:solidFill>
            <a:schemeClr val="tx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[Delete this text  and place icon here]</a:t>
            </a:r>
            <a:endParaRPr lang="en-US" dirty="0"/>
          </a:p>
        </p:txBody>
      </p:sp>
      <p:sp>
        <p:nvSpPr>
          <p:cNvPr id="28" name="Icon 2"/>
          <p:cNvSpPr>
            <a:spLocks noGrp="1"/>
          </p:cNvSpPr>
          <p:nvPr>
            <p:ph type="body" sz="quarter" idx="16" hasCustomPrompt="1"/>
          </p:nvPr>
        </p:nvSpPr>
        <p:spPr>
          <a:xfrm>
            <a:off x="371476" y="2681880"/>
            <a:ext cx="787853" cy="768096"/>
          </a:xfrm>
          <a:solidFill>
            <a:schemeClr val="accent2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[Delete this text  and place icon here]</a:t>
            </a:r>
            <a:endParaRPr lang="en-US" dirty="0"/>
          </a:p>
        </p:txBody>
      </p:sp>
      <p:sp>
        <p:nvSpPr>
          <p:cNvPr id="29" name="Icon 3"/>
          <p:cNvSpPr>
            <a:spLocks noGrp="1"/>
          </p:cNvSpPr>
          <p:nvPr>
            <p:ph type="body" sz="quarter" idx="17" hasCustomPrompt="1"/>
          </p:nvPr>
        </p:nvSpPr>
        <p:spPr>
          <a:xfrm>
            <a:off x="371476" y="3502304"/>
            <a:ext cx="787853" cy="768096"/>
          </a:xfrm>
          <a:solidFill>
            <a:schemeClr val="accent4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[Delete this text  and place icon here]</a:t>
            </a:r>
            <a:endParaRPr lang="en-US" dirty="0"/>
          </a:p>
        </p:txBody>
      </p:sp>
      <p:sp>
        <p:nvSpPr>
          <p:cNvPr id="13" name="Icon 4"/>
          <p:cNvSpPr>
            <a:spLocks noGrp="1"/>
          </p:cNvSpPr>
          <p:nvPr>
            <p:ph type="body" sz="quarter" idx="21" hasCustomPrompt="1"/>
          </p:nvPr>
        </p:nvSpPr>
        <p:spPr>
          <a:xfrm>
            <a:off x="371476" y="4322728"/>
            <a:ext cx="787853" cy="768096"/>
          </a:xfrm>
          <a:solidFill>
            <a:schemeClr val="accent1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[Delete this text  and place icon here]</a:t>
            </a:r>
            <a:endParaRPr lang="en-US" dirty="0"/>
          </a:p>
        </p:txBody>
      </p:sp>
      <p:sp>
        <p:nvSpPr>
          <p:cNvPr id="15" name="Icon 5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6" y="5143150"/>
            <a:ext cx="787853" cy="768096"/>
          </a:xfrm>
          <a:solidFill>
            <a:srgbClr val="A22B38"/>
          </a:solidFill>
        </p:spPr>
        <p:txBody>
          <a:bodyPr lIns="137160" tIns="45720" rIns="137160" bIns="45720" anchor="ctr"/>
          <a:lstStyle>
            <a:lvl1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[Delete this text  and place icon here]</a:t>
            </a:r>
            <a:endParaRPr lang="en-US" dirty="0"/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1221922" y="1861456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14 </a:t>
            </a:r>
            <a:r>
              <a:rPr lang="en-US" dirty="0"/>
              <a:t>pt, hit return then Tab to get to level 2 – </a:t>
            </a:r>
            <a:r>
              <a:rPr lang="en-US" dirty="0" smtClean="0"/>
              <a:t>12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1224643" y="2679568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14 </a:t>
            </a:r>
            <a:r>
              <a:rPr lang="en-US" dirty="0"/>
              <a:t>pt, hit return then Tab to get to level 2 – </a:t>
            </a:r>
            <a:r>
              <a:rPr lang="en-US" dirty="0" smtClean="0"/>
              <a:t>12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1224643" y="3497680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14 </a:t>
            </a:r>
            <a:r>
              <a:rPr lang="en-US" dirty="0"/>
              <a:t>pt, hit return then Tab to get to level 2 – </a:t>
            </a:r>
            <a:r>
              <a:rPr lang="en-US" dirty="0" smtClean="0"/>
              <a:t>12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1221922" y="4315792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14 </a:t>
            </a:r>
            <a:r>
              <a:rPr lang="en-US" dirty="0"/>
              <a:t>pt, hit return then Tab to get to level 2 – </a:t>
            </a:r>
            <a:r>
              <a:rPr lang="en-US" dirty="0" smtClean="0"/>
              <a:t>12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5"/>
          <p:cNvSpPr>
            <a:spLocks noGrp="1"/>
          </p:cNvSpPr>
          <p:nvPr>
            <p:ph type="body" sz="quarter" idx="24" hasCustomPrompt="1"/>
          </p:nvPr>
        </p:nvSpPr>
        <p:spPr>
          <a:xfrm>
            <a:off x="1224643" y="5133905"/>
            <a:ext cx="7633607" cy="768096"/>
          </a:xfrm>
        </p:spPr>
        <p:txBody>
          <a:bodyPr lIns="137160" tIns="91440" rIns="137160" bIns="91440"/>
          <a:lstStyle>
            <a:lvl1pPr>
              <a:defRPr sz="1400"/>
            </a:lvl1pPr>
            <a:lvl2pPr marL="176213" indent="-176213">
              <a:defRPr sz="1200"/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14 </a:t>
            </a:r>
            <a:r>
              <a:rPr lang="en-US" dirty="0"/>
              <a:t>pt, hit return then Tab to get to level 2 – </a:t>
            </a:r>
            <a:r>
              <a:rPr lang="en-US" dirty="0" smtClean="0"/>
              <a:t>12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B0E6FC2-94CC-4D51-BB6C-4536953739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5874DB9-744B-452C-99FD-AF7788F16D37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2845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barthol\Desktop\Charlotte Work\Tools\PPT\Empower\2019 PPT cover images\3-hallway-nurse-doctor-tablet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1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3 row w/photo | 1 line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6"/>
            <a:ext cx="5572126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18 </a:t>
            </a:r>
            <a:r>
              <a:rPr lang="en-US" dirty="0"/>
              <a:t>pt, hit return then Tab to get to level 2 – </a:t>
            </a:r>
            <a:r>
              <a:rPr lang="en-US" dirty="0" smtClean="0"/>
              <a:t>16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3242808"/>
            <a:ext cx="5572126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18 </a:t>
            </a:r>
            <a:r>
              <a:rPr lang="en-US" dirty="0"/>
              <a:t>pt, hit return then Tab to get to level 2 – </a:t>
            </a:r>
            <a:r>
              <a:rPr lang="en-US" dirty="0" smtClean="0"/>
              <a:t>16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4624161"/>
            <a:ext cx="5572126" cy="128016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18 </a:t>
            </a:r>
            <a:r>
              <a:rPr lang="en-US" dirty="0"/>
              <a:t>pt, hit return then Tab to get to level 2 – </a:t>
            </a:r>
            <a:r>
              <a:rPr lang="en-US" dirty="0" smtClean="0"/>
              <a:t>16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FB6B105E-21BF-4886-A4F3-142D6B3B2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0" name="Photo">
            <a:extLst>
              <a:ext uri="{FF2B5EF4-FFF2-40B4-BE49-F238E27FC236}">
                <a16:creationId xmlns:a16="http://schemas.microsoft.com/office/drawing/2014/main" id="{9124275B-1008-4B2B-AB84-BAC87DC37F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22975" y="1862138"/>
            <a:ext cx="2832100" cy="4042183"/>
          </a:xfrm>
          <a:blipFill>
            <a:blip r:embed="rId6"/>
            <a:stretch>
              <a:fillRect l="-29623" t="-14" r="639"/>
            </a:stretch>
          </a:blipFill>
        </p:spPr>
        <p:txBody>
          <a:bodyPr lIns="0" tIns="18288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en-US" sz="1200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A4C1210C-8D9E-48D5-9261-DCE9AFCC4D99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6811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 row w/photo | 1 line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7"/>
            <a:ext cx="5572125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18 </a:t>
            </a:r>
            <a:r>
              <a:rPr lang="en-US" dirty="0"/>
              <a:t>pt, hit return then Tab to get to level 2 – </a:t>
            </a:r>
            <a:r>
              <a:rPr lang="en-US" dirty="0" smtClean="0"/>
              <a:t>16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889431"/>
            <a:ext cx="5572125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18 </a:t>
            </a:r>
            <a:r>
              <a:rPr lang="en-US" dirty="0"/>
              <a:t>pt, hit return then Tab to get to level 2 – </a:t>
            </a:r>
            <a:r>
              <a:rPr lang="en-US" dirty="0" smtClean="0"/>
              <a:t>16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917405"/>
            <a:ext cx="5572125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18 </a:t>
            </a:r>
            <a:r>
              <a:rPr lang="en-US" dirty="0"/>
              <a:t>pt, hit return then Tab to get to level 2 – </a:t>
            </a:r>
            <a:r>
              <a:rPr lang="en-US" dirty="0" smtClean="0"/>
              <a:t>16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945380"/>
            <a:ext cx="5572125" cy="960120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</a:t>
            </a:r>
            <a:r>
              <a:rPr lang="en-US" dirty="0" smtClean="0"/>
              <a:t>18 </a:t>
            </a:r>
            <a:r>
              <a:rPr lang="en-US" dirty="0"/>
              <a:t>pt, hit return then Tab to get to level 2 – </a:t>
            </a:r>
            <a:r>
              <a:rPr lang="en-US" dirty="0" smtClean="0"/>
              <a:t>16 </a:t>
            </a:r>
            <a:r>
              <a:rPr lang="en-US" dirty="0"/>
              <a:t>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DAC82A9-851F-41ED-8839-FC7966AE0D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5" name="Photo">
            <a:extLst>
              <a:ext uri="{FF2B5EF4-FFF2-40B4-BE49-F238E27FC236}">
                <a16:creationId xmlns:a16="http://schemas.microsoft.com/office/drawing/2014/main" id="{7F3D4019-DCDF-4857-847C-9573F0C1B0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22975" y="1862138"/>
            <a:ext cx="2832100" cy="4042183"/>
          </a:xfrm>
          <a:blipFill>
            <a:blip r:embed="rId6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en-US" sz="1200" dirty="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48919CF-1810-49BB-A65C-5ABC038D21D3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250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Ro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5 row w/photo | case | 1 line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371475" y="1861458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5" name="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371475" y="2696210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6" name="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371475" y="3530962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4"/>
          <p:cNvSpPr>
            <a:spLocks noGrp="1"/>
          </p:cNvSpPr>
          <p:nvPr>
            <p:ph type="body" sz="quarter" idx="22" hasCustomPrompt="1"/>
          </p:nvPr>
        </p:nvSpPr>
        <p:spPr>
          <a:xfrm>
            <a:off x="371475" y="4365714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5"/>
          <p:cNvSpPr>
            <a:spLocks noGrp="1"/>
          </p:cNvSpPr>
          <p:nvPr>
            <p:ph type="body" sz="quarter" idx="23" hasCustomPrompt="1"/>
          </p:nvPr>
        </p:nvSpPr>
        <p:spPr>
          <a:xfrm>
            <a:off x="371475" y="5200468"/>
            <a:ext cx="5572125" cy="732245"/>
          </a:xfrm>
          <a:solidFill>
            <a:srgbClr val="EAEAEA"/>
          </a:solidFill>
        </p:spPr>
        <p:txBody>
          <a:bodyPr lIns="137160" tIns="91440" rIns="137160" bIns="9144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Level 1 text is 14 pt, hit return then Tab to get to level 2 – 12 pt gray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43BFB9B1-1EFA-44DF-8290-51EAEBD9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1475" y="1118283"/>
            <a:ext cx="8486775" cy="492125"/>
          </a:xfrm>
        </p:spPr>
        <p:txBody>
          <a:bodyPr/>
          <a:lstStyle>
            <a:lvl1pPr>
              <a:defRPr sz="2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Use this space for one line subhead if needed</a:t>
            </a:r>
          </a:p>
        </p:txBody>
      </p:sp>
      <p:sp>
        <p:nvSpPr>
          <p:cNvPr id="16" name="Photo">
            <a:extLst>
              <a:ext uri="{FF2B5EF4-FFF2-40B4-BE49-F238E27FC236}">
                <a16:creationId xmlns:a16="http://schemas.microsoft.com/office/drawing/2014/main" id="{BCD7420F-31EF-411E-818F-128E1835AA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22975" y="1862138"/>
            <a:ext cx="2832100" cy="4042183"/>
          </a:xfrm>
          <a:blipFill>
            <a:blip r:embed="rId6"/>
            <a:stretch>
              <a:fillRect l="-29623" t="-14" r="639"/>
            </a:stretch>
          </a:blipFill>
        </p:spPr>
        <p:txBody>
          <a:bodyPr lIns="0" tIns="274320"/>
          <a:lstStyle>
            <a:lvl1pPr marL="0" marR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lang="en-US" sz="1200" dirty="0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B77DB3D0-6C62-4C9F-8261-F38E91BC25B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342900" y="1104900"/>
            <a:ext cx="8588829" cy="51571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DF47C519-F480-4737-BA78-68E9D9BEAB7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3757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05D2D6AA-11C0-40FC-AE61-A3438D026E6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85750" y="6348945"/>
            <a:ext cx="2286000" cy="5090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67A0ED7E-BDCB-43F8-A8A2-07AC5BBD8E8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2947307" y="6324600"/>
            <a:ext cx="5984422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A2F90CF-1B48-47A4-97C6-B97B28CC6412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2419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09F9-43F2-4A4B-9CDF-049534DE9E08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Optum Care">
            <a:extLst>
              <a:ext uri="{FF2B5EF4-FFF2-40B4-BE49-F238E27FC236}">
                <a16:creationId xmlns:a16="http://schemas.microsoft.com/office/drawing/2014/main" id="{F6AE2408-6150-43FA-BE3D-00B4F83DE824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6" y="6173220"/>
            <a:ext cx="1888323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2241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8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ptum Care">
            <a:extLst>
              <a:ext uri="{FF2B5EF4-FFF2-40B4-BE49-F238E27FC236}">
                <a16:creationId xmlns:a16="http://schemas.microsoft.com/office/drawing/2014/main" id="{F6AE2408-6150-43FA-BE3D-00B4F83DE824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6" y="6173220"/>
            <a:ext cx="1888323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98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DB066-2C57-4BDC-B3C4-D5AA4E54C31C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8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2" name="Optum Care">
            <a:extLst>
              <a:ext uri="{FF2B5EF4-FFF2-40B4-BE49-F238E27FC236}">
                <a16:creationId xmlns:a16="http://schemas.microsoft.com/office/drawing/2014/main" id="{F6AE2408-6150-43FA-BE3D-00B4F83DE824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6" y="6173220"/>
            <a:ext cx="1888323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53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D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8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Rectangle 12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ptum Care">
            <a:extLst>
              <a:ext uri="{FF2B5EF4-FFF2-40B4-BE49-F238E27FC236}">
                <a16:creationId xmlns:a16="http://schemas.microsoft.com/office/drawing/2014/main" id="{F6AE2408-6150-43FA-BE3D-00B4F83DE824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6" y="6173220"/>
            <a:ext cx="1888323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99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le or Section Header - Med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1828801"/>
            <a:ext cx="5383666" cy="21288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122058"/>
            <a:ext cx="5383666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694CC-B592-44F3-8181-C62CCD2755B7}"/>
              </a:ext>
            </a:extLst>
          </p:cNvPr>
          <p:cNvSpPr/>
          <p:nvPr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8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0" name="Rectangle 9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5" name="Optum Care">
            <a:extLst>
              <a:ext uri="{FF2B5EF4-FFF2-40B4-BE49-F238E27FC236}">
                <a16:creationId xmlns:a16="http://schemas.microsoft.com/office/drawing/2014/main" id="{F6AE2408-6150-43FA-BE3D-00B4F83DE824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6" y="6173220"/>
            <a:ext cx="1888323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2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Customiz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5762" y="1104901"/>
            <a:ext cx="4033838" cy="285273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Section title in sentence case </a:t>
            </a:r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>
          <a:xfrm>
            <a:off x="385762" y="4122058"/>
            <a:ext cx="4033838" cy="178344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if needed or speaker name </a:t>
            </a:r>
          </a:p>
        </p:txBody>
      </p:sp>
      <p:sp>
        <p:nvSpPr>
          <p:cNvPr id="10" name="Photo">
            <a:extLst>
              <a:ext uri="{FF2B5EF4-FFF2-40B4-BE49-F238E27FC236}">
                <a16:creationId xmlns:a16="http://schemas.microsoft.com/office/drawing/2014/main" id="{8268283A-D91D-4D73-9EBF-3B34754D95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0575" y="0"/>
            <a:ext cx="4733925" cy="6858000"/>
          </a:xfrm>
          <a:blipFill>
            <a:blip r:embed="rId5"/>
            <a:stretch>
              <a:fillRect r="-17304"/>
            </a:stretch>
          </a:blipFill>
        </p:spPr>
        <p:txBody>
          <a:bodyPr tIns="548640" anchor="t" anchorCtr="0"/>
          <a:lstStyle>
            <a:lvl1pPr marL="0" marR="0" indent="0" algn="ctr" defTabSz="685800" rtl="0" eaLnBrk="1" fontAlgn="auto" latinLnBrk="0" hangingPunct="1">
              <a:lnSpc>
                <a:spcPct val="95000"/>
              </a:lnSpc>
              <a:spcBef>
                <a:spcPts val="80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lvl1pPr>
          </a:lstStyle>
          <a:p>
            <a:endParaRPr lang="en-US" dirty="0"/>
          </a:p>
        </p:txBody>
      </p:sp>
      <p:sp>
        <p:nvSpPr>
          <p:cNvPr id="9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Rectangle 11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6" name="Optum Care">
            <a:extLst>
              <a:ext uri="{FF2B5EF4-FFF2-40B4-BE49-F238E27FC236}">
                <a16:creationId xmlns:a16="http://schemas.microsoft.com/office/drawing/2014/main" id="{F6AE2408-6150-43FA-BE3D-00B4F83DE824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6" y="6173220"/>
            <a:ext cx="1888323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42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IO_LOGOPLACEHOLDER#CenterBigStandard" hidden="1">
            <a:extLst>
              <a:ext uri="{FF2B5EF4-FFF2-40B4-BE49-F238E27FC236}">
                <a16:creationId xmlns:a16="http://schemas.microsoft.com/office/drawing/2014/main" id="{1733AA78-4AB3-4ED8-9E4B-FCB722703EAD}"/>
              </a:ext>
            </a:extLst>
          </p:cNvPr>
          <p:cNvSpPr/>
          <p:nvPr userDrawn="1"/>
        </p:nvSpPr>
        <p:spPr>
          <a:xfrm>
            <a:off x="1755321" y="1828800"/>
            <a:ext cx="5723165" cy="285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OptumCare">
            <a:extLst>
              <a:ext uri="{FF2B5EF4-FFF2-40B4-BE49-F238E27FC236}">
                <a16:creationId xmlns:a16="http://schemas.microsoft.com/office/drawing/2014/main" id="{871C6CAD-FC13-4935-A8CD-5F04214601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612" y="2117164"/>
            <a:ext cx="5898777" cy="19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62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barthol\Desktop\Charlotte Work\Tools\PPT\Empower\2019 PPT cover images\4-father-child-doctor-laptop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71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aker name"/>
          <p:cNvSpPr>
            <a:spLocks noGrp="1"/>
          </p:cNvSpPr>
          <p:nvPr>
            <p:ph type="title" hasCustomPrompt="1"/>
          </p:nvPr>
        </p:nvSpPr>
        <p:spPr bwMode="gray">
          <a:xfrm>
            <a:off x="385762" y="3904343"/>
            <a:ext cx="5383666" cy="482887"/>
          </a:xfrm>
        </p:spPr>
        <p:txBody>
          <a:bodyPr anchor="b"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First Name Last Name</a:t>
            </a:r>
          </a:p>
        </p:txBody>
      </p:sp>
      <p:sp>
        <p:nvSpPr>
          <p:cNvPr id="3" name="Speaker title"/>
          <p:cNvSpPr>
            <a:spLocks noGrp="1"/>
          </p:cNvSpPr>
          <p:nvPr>
            <p:ph type="body" idx="1" hasCustomPrompt="1"/>
          </p:nvPr>
        </p:nvSpPr>
        <p:spPr bwMode="gray">
          <a:xfrm>
            <a:off x="385762" y="4452943"/>
            <a:ext cx="5383666" cy="32553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hone/email"/>
          <p:cNvSpPr>
            <a:spLocks noGrp="1"/>
          </p:cNvSpPr>
          <p:nvPr>
            <p:ph type="body" idx="10" hasCustomPrompt="1"/>
          </p:nvPr>
        </p:nvSpPr>
        <p:spPr bwMode="gray">
          <a:xfrm>
            <a:off x="385761" y="4855804"/>
            <a:ext cx="5383666" cy="365125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Tel: 123.456.7890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F35A84-66E1-4F72-848D-DB6EF4825F09}"/>
              </a:ext>
            </a:extLst>
          </p:cNvPr>
          <p:cNvSpPr/>
          <p:nvPr userDrawn="1"/>
        </p:nvSpPr>
        <p:spPr bwMode="gray">
          <a:xfrm>
            <a:off x="6000750" y="0"/>
            <a:ext cx="314325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6" name="Thank you or main 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371474" y="638629"/>
            <a:ext cx="5385816" cy="2559019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closing language</a:t>
            </a:r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2" y="3177964"/>
            <a:ext cx="5385816" cy="46491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Insert subhead if needed</a:t>
            </a:r>
            <a:endParaRPr lang="en-US" dirty="0"/>
          </a:p>
        </p:txBody>
      </p:sp>
      <p:sp>
        <p:nvSpPr>
          <p:cNvPr id="14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 userDrawn="1"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1"/>
            </p:custDataLst>
          </p:nvPr>
        </p:nvSpPr>
        <p:spPr>
          <a:xfrm>
            <a:off x="304800" y="6084051"/>
            <a:ext cx="2214664" cy="6178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 hidden="1"/>
          <p:cNvSpPr/>
          <p:nvPr userDrawn="1">
            <p:custDataLst>
              <p:tags r:id="rId2"/>
            </p:custDataLst>
          </p:nvPr>
        </p:nvSpPr>
        <p:spPr>
          <a:xfrm>
            <a:off x="357188" y="301336"/>
            <a:ext cx="8548273" cy="56915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Optum Care">
            <a:extLst>
              <a:ext uri="{FF2B5EF4-FFF2-40B4-BE49-F238E27FC236}">
                <a16:creationId xmlns:a16="http://schemas.microsoft.com/office/drawing/2014/main" id="{F6AE2408-6150-43FA-BE3D-00B4F83DE824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6" y="6173220"/>
            <a:ext cx="1888323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354138"/>
            <a:ext cx="8401050" cy="4792662"/>
          </a:xfrm>
        </p:spPr>
        <p:txBody>
          <a:bodyPr/>
          <a:lstStyle>
            <a:lvl2pPr marL="171450" indent="-171450">
              <a:defRPr/>
            </a:lvl2pPr>
            <a:lvl3pPr marL="403225" indent="-165100">
              <a:defRPr/>
            </a:lvl3pPr>
            <a:lvl4pPr marL="628650" indent="-171450">
              <a:defRPr/>
            </a:lvl4pPr>
            <a:lvl5pPr marL="914400" indent="-22701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66800"/>
            <a:ext cx="84010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5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lin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barthol\Desktop\Charlotte Work\Tools\PPT\Empower\2019 PPT cover images\5-doctor-tablet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73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usin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cbarthol\Desktop\Charlotte Work\Tools\PPT\Empower\2019 PPT cover images\meeting-post-its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50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barthol\Desktop\Charlotte Work\Tools\PPT\Empower\2019 PPT cover images\7-woman-sitting-phone-mobile-4x3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0" t="18354" r="2974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0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festy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cbarthol\Desktop\Charlotte Work\Tools\PPT\Empower\2019 PPT cover images\zion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9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62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Milit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barthol\Desktop\Charlotte Work\Tools\PPT\Empower\2019 PPT cover images\9-military-army-family-happy-4x3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C08FE4-162A-4EFF-AF07-50DD505ED48B}"/>
              </a:ext>
            </a:extLst>
          </p:cNvPr>
          <p:cNvSpPr/>
          <p:nvPr/>
        </p:nvSpPr>
        <p:spPr bwMode="auto">
          <a:xfrm>
            <a:off x="0" y="-311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3" rIns="0" bIns="45723" numCol="1" rtlCol="0" anchor="ctr" anchorCtr="0" compatLnSpc="1">
            <a:prstTxWarp prst="textNoShape">
              <a:avLst/>
            </a:prstTxWarp>
          </a:bodyPr>
          <a:lstStyle/>
          <a:p>
            <a:pPr algn="ctr" defTabSz="914196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1476" y="1104901"/>
            <a:ext cx="5580290" cy="2735839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 dirty="0"/>
              <a:t>Insightful presentation title in sentence case max 3 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476" y="3924301"/>
            <a:ext cx="5580290" cy="974271"/>
          </a:xfrm>
        </p:spPr>
        <p:txBody>
          <a:bodyPr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Event City or Speaker Name</a:t>
            </a:r>
          </a:p>
        </p:txBody>
      </p:sp>
      <p:sp>
        <p:nvSpPr>
          <p:cNvPr id="11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371476" y="4990648"/>
            <a:ext cx="5580008" cy="7025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Month DD, YYYY</a:t>
            </a:r>
          </a:p>
        </p:txBody>
      </p:sp>
      <p:sp>
        <p:nvSpPr>
          <p:cNvPr id="14" name="MIO_LOGOPLACEHOLDER#LowerLeftMediumStandard" hidden="1">
            <a:extLst>
              <a:ext uri="{FF2B5EF4-FFF2-40B4-BE49-F238E27FC236}">
                <a16:creationId xmlns:a16="http://schemas.microsoft.com/office/drawing/2014/main" id="{85B03E4F-1D18-400F-84E4-69084D093D3D}"/>
              </a:ext>
            </a:extLst>
          </p:cNvPr>
          <p:cNvSpPr/>
          <p:nvPr userDrawn="1"/>
        </p:nvSpPr>
        <p:spPr>
          <a:xfrm>
            <a:off x="371475" y="5763094"/>
            <a:ext cx="2315115" cy="7139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 hidden="1"/>
          <p:cNvSpPr/>
          <p:nvPr userDrawn="1">
            <p:custDataLst>
              <p:tags r:id="rId1"/>
            </p:custDataLst>
          </p:nvPr>
        </p:nvSpPr>
        <p:spPr>
          <a:xfrm>
            <a:off x="308663" y="5744066"/>
            <a:ext cx="3241964" cy="9351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 hidden="1"/>
          <p:cNvSpPr/>
          <p:nvPr userDrawn="1">
            <p:custDataLst>
              <p:tags r:id="rId2"/>
            </p:custDataLst>
          </p:nvPr>
        </p:nvSpPr>
        <p:spPr>
          <a:xfrm>
            <a:off x="339836" y="415636"/>
            <a:ext cx="7658100" cy="52993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8" name="Optum Care">
            <a:extLst>
              <a:ext uri="{FF2B5EF4-FFF2-40B4-BE49-F238E27FC236}">
                <a16:creationId xmlns:a16="http://schemas.microsoft.com/office/drawing/2014/main" id="{E58EE3BF-624E-4213-AFE2-2A4D5DFB12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5843535"/>
            <a:ext cx="2703998" cy="6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66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371475" y="0"/>
            <a:ext cx="8486775" cy="107405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 bwMode="gray">
          <a:xfrm>
            <a:off x="371475" y="1825625"/>
            <a:ext cx="8486775" cy="40744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85750" y="7386866"/>
            <a:ext cx="20574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E0E25-6F15-4EF9-9E73-3B348B1E826F}" type="datetime1">
              <a:rPr lang="en-US" smtClean="0"/>
              <a:t>1/7/2021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B2CE75-020D-45A1-B141-8BC43E0F6356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70631-2200-435E-8B78-C15380687CB2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FBD12F-70CE-4189-B019-73D6EAD2C6EA}"/>
              </a:ext>
            </a:extLst>
          </p:cNvPr>
          <p:cNvCxnSpPr>
            <a:cxnSpLocks/>
          </p:cNvCxnSpPr>
          <p:nvPr/>
        </p:nvCxnSpPr>
        <p:spPr bwMode="gray">
          <a:xfrm>
            <a:off x="342900" y="1100666"/>
            <a:ext cx="851535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IO_LOGOPLACEHOLDER#LowerLeftSmallStandard" hidden="1">
            <a:extLst>
              <a:ext uri="{FF2B5EF4-FFF2-40B4-BE49-F238E27FC236}">
                <a16:creationId xmlns:a16="http://schemas.microsoft.com/office/drawing/2014/main" id="{5C5A7F7E-7FE4-4B34-BD13-89633E458B26}"/>
              </a:ext>
            </a:extLst>
          </p:cNvPr>
          <p:cNvSpPr/>
          <p:nvPr/>
        </p:nvSpPr>
        <p:spPr>
          <a:xfrm>
            <a:off x="291917" y="6375554"/>
            <a:ext cx="1502229" cy="3300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" name="empower - DO NOT DELETE!!!" hidden="1"/>
          <p:cNvSpPr/>
          <p:nvPr>
            <p:custDataLst>
              <p:tags r:id="rId43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75385" y="6583233"/>
            <a:ext cx="386040" cy="1645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4"/>
                </a:solidFill>
              </a:defRPr>
            </a:lvl1pPr>
          </a:lstStyle>
          <a:p>
            <a:fld id="{BC151626-B486-4759-B266-03B675213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 hidden="1"/>
          <p:cNvSpPr txBox="1"/>
          <p:nvPr>
            <p:custDataLst>
              <p:tags r:id="rId44"/>
            </p:custDataLst>
          </p:nvPr>
        </p:nvSpPr>
        <p:spPr>
          <a:xfrm rot="20625550">
            <a:off x="362602" y="2925786"/>
            <a:ext cx="8322776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Aft>
                <a:spcPts val="400"/>
              </a:spcAft>
            </a:pPr>
            <a:endParaRPr lang="en-US" sz="66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14240" y="6376416"/>
            <a:ext cx="365259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en-US" sz="900">
                <a:solidFill>
                  <a:schemeClr val="accent4"/>
                </a:solidFill>
              </a:defRPr>
            </a:lvl1pPr>
          </a:lstStyle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pic>
        <p:nvPicPr>
          <p:cNvPr id="19" name="Optum Care">
            <a:extLst>
              <a:ext uri="{FF2B5EF4-FFF2-40B4-BE49-F238E27FC236}">
                <a16:creationId xmlns:a16="http://schemas.microsoft.com/office/drawing/2014/main" id="{F6AE2408-6150-43FA-BE3D-00B4F83DE824}"/>
              </a:ext>
            </a:extLst>
          </p:cNvPr>
          <p:cNvPicPr>
            <a:picLocks noChangeAspect="1"/>
          </p:cNvPicPr>
          <p:nvPr userDrawn="1">
            <p:custDataLst>
              <p:tags r:id="rId45"/>
            </p:custDataLst>
          </p:nvPr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6" y="6173220"/>
            <a:ext cx="1888323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03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3" r:id="rId19"/>
    <p:sldLayoutId id="2147484024" r:id="rId20"/>
    <p:sldLayoutId id="2147484025" r:id="rId21"/>
    <p:sldLayoutId id="2147484026" r:id="rId22"/>
    <p:sldLayoutId id="2147484027" r:id="rId23"/>
    <p:sldLayoutId id="2147484028" r:id="rId24"/>
    <p:sldLayoutId id="2147484029" r:id="rId25"/>
    <p:sldLayoutId id="2147484030" r:id="rId26"/>
    <p:sldLayoutId id="2147484031" r:id="rId27"/>
    <p:sldLayoutId id="2147484032" r:id="rId28"/>
    <p:sldLayoutId id="2147484033" r:id="rId29"/>
    <p:sldLayoutId id="2147484034" r:id="rId30"/>
    <p:sldLayoutId id="2147484035" r:id="rId31"/>
    <p:sldLayoutId id="2147484036" r:id="rId32"/>
    <p:sldLayoutId id="2147484037" r:id="rId33"/>
    <p:sldLayoutId id="2147484038" r:id="rId34"/>
    <p:sldLayoutId id="2147484039" r:id="rId35"/>
    <p:sldLayoutId id="2147484040" r:id="rId36"/>
    <p:sldLayoutId id="2147484041" r:id="rId37"/>
    <p:sldLayoutId id="2147484042" r:id="rId38"/>
    <p:sldLayoutId id="2147484043" r:id="rId39"/>
    <p:sldLayoutId id="2147484044" r:id="rId40"/>
    <p:sldLayoutId id="2147484045" r:id="rId4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5565A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5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2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30188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​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398463" indent="-169863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0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742950" indent="-171450" algn="l" defTabSz="6858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72" pos="2862" userDrawn="1">
          <p15:clr>
            <a:srgbClr val="FDE53C"/>
          </p15:clr>
        </p15:guide>
        <p15:guide id="73" orient="horz" pos="3720" userDrawn="1">
          <p15:clr>
            <a:srgbClr val="F26B43"/>
          </p15:clr>
        </p15:guide>
        <p15:guide id="74" userDrawn="1">
          <p15:clr>
            <a:srgbClr val="F26B43"/>
          </p15:clr>
        </p15:guide>
        <p15:guide id="75" pos="5580" userDrawn="1">
          <p15:clr>
            <a:srgbClr val="F26B43"/>
          </p15:clr>
        </p15:guide>
        <p15:guide id="76" pos="192" userDrawn="1">
          <p15:clr>
            <a:srgbClr val="F26B43"/>
          </p15:clr>
        </p15:guide>
        <p15:guide id="77" orient="horz" pos="4080" userDrawn="1">
          <p15:clr>
            <a:srgbClr val="F26B43"/>
          </p15:clr>
        </p15:guide>
        <p15:guide id="78" pos="234" userDrawn="1">
          <p15:clr>
            <a:srgbClr val="F26B43"/>
          </p15:clr>
        </p15:guide>
        <p15:guide id="79" orient="horz" pos="240" userDrawn="1">
          <p15:clr>
            <a:srgbClr val="F26B43"/>
          </p15:clr>
        </p15:guide>
        <p15:guide id="80" orient="horz" pos="360" userDrawn="1">
          <p15:clr>
            <a:srgbClr val="F26B43"/>
          </p15:clr>
        </p15:guide>
        <p15:guide id="81" orient="horz" pos="696" userDrawn="1">
          <p15:clr>
            <a:srgbClr val="F26B43"/>
          </p15:clr>
        </p15:guide>
        <p15:guide id="82" orient="horz" pos="2472" userDrawn="1">
          <p15:clr>
            <a:srgbClr val="F26B43"/>
          </p15:clr>
        </p15:guide>
        <p15:guide id="83" orient="horz" pos="4224" userDrawn="1">
          <p15:clr>
            <a:srgbClr val="F26B43"/>
          </p15:clr>
        </p15:guide>
        <p15:guide id="84" pos="5544" userDrawn="1">
          <p15:clr>
            <a:srgbClr val="F26B43"/>
          </p15:clr>
        </p15:guide>
        <p15:guide id="85" pos="2898" userDrawn="1">
          <p15:clr>
            <a:srgbClr val="FDE53C"/>
          </p15:clr>
        </p15:guide>
        <p15:guide id="86" pos="2016" userDrawn="1">
          <p15:clr>
            <a:srgbClr val="F26B43"/>
          </p15:clr>
        </p15:guide>
        <p15:guide id="87" pos="3744" userDrawn="1">
          <p15:clr>
            <a:srgbClr val="F26B43"/>
          </p15:clr>
        </p15:guide>
        <p15:guide id="88" pos="1980" userDrawn="1">
          <p15:clr>
            <a:srgbClr val="F26B43"/>
          </p15:clr>
        </p15:guide>
        <p15:guide id="89" pos="3780" userDrawn="1">
          <p15:clr>
            <a:srgbClr val="F26B43"/>
          </p15:clr>
        </p15:guide>
        <p15:guide id="90" orient="horz" pos="2424" userDrawn="1">
          <p15:clr>
            <a:srgbClr val="F26B43"/>
          </p15:clr>
        </p15:guide>
        <p15:guide id="91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 the Fishbone and Five Whys:  Root Cause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ACE Department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817" y="5448663"/>
            <a:ext cx="1304657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904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29" name="Flowchart: Process 28"/>
          <p:cNvSpPr/>
          <p:nvPr/>
        </p:nvSpPr>
        <p:spPr>
          <a:xfrm>
            <a:off x="465880" y="5681077"/>
            <a:ext cx="1238230" cy="182563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5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Flowchart: Process 29"/>
          <p:cNvSpPr/>
          <p:nvPr/>
        </p:nvSpPr>
        <p:spPr>
          <a:xfrm>
            <a:off x="492989" y="1283048"/>
            <a:ext cx="1055077" cy="182563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5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Flowchart: Process 30"/>
          <p:cNvSpPr/>
          <p:nvPr/>
        </p:nvSpPr>
        <p:spPr>
          <a:xfrm>
            <a:off x="3158931" y="1238726"/>
            <a:ext cx="1055077" cy="182563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5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Flowchart: Process 31"/>
          <p:cNvSpPr/>
          <p:nvPr/>
        </p:nvSpPr>
        <p:spPr>
          <a:xfrm>
            <a:off x="5108956" y="1320133"/>
            <a:ext cx="1055077" cy="182563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5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Flowchart: Process 32"/>
          <p:cNvSpPr/>
          <p:nvPr/>
        </p:nvSpPr>
        <p:spPr>
          <a:xfrm>
            <a:off x="2788969" y="5696291"/>
            <a:ext cx="1055077" cy="182563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5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Flowchart: Process 33"/>
          <p:cNvSpPr/>
          <p:nvPr/>
        </p:nvSpPr>
        <p:spPr>
          <a:xfrm>
            <a:off x="4731704" y="5806810"/>
            <a:ext cx="1055077" cy="182563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5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49032" y="3523775"/>
            <a:ext cx="7995355" cy="0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36427" y="2443498"/>
            <a:ext cx="1043736" cy="887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746561" y="1803217"/>
            <a:ext cx="1548775" cy="1736439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3703449" y="3550684"/>
            <a:ext cx="2063287" cy="1959320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44046" y="1776146"/>
            <a:ext cx="1980151" cy="1752262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836667" y="3198698"/>
            <a:ext cx="1225061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>
            <a:off x="1267426" y="1727991"/>
            <a:ext cx="1448954" cy="1837134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084995" y="3473850"/>
            <a:ext cx="1566529" cy="2207227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5139155" y="3598398"/>
            <a:ext cx="2063287" cy="1959320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199553" y="3162166"/>
            <a:ext cx="1043736" cy="887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147845" y="4066772"/>
            <a:ext cx="1043736" cy="887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322178" y="4787501"/>
            <a:ext cx="1043736" cy="887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20675" y="2392177"/>
            <a:ext cx="1043736" cy="887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894030" y="4450341"/>
            <a:ext cx="1043736" cy="887"/>
          </a:xfrm>
          <a:prstGeom prst="line">
            <a:avLst/>
          </a:prstGeom>
          <a:ln w="63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71475" y="1776301"/>
            <a:ext cx="4231417" cy="4208329"/>
          </a:xfrm>
        </p:spPr>
        <p:txBody>
          <a:bodyPr/>
          <a:lstStyle/>
          <a:p>
            <a:pPr marL="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3"/>
          </p:nvPr>
        </p:nvSpPr>
        <p:spPr>
          <a:xfrm>
            <a:off x="371475" y="502822"/>
            <a:ext cx="4126706" cy="492125"/>
          </a:xfrm>
        </p:spPr>
        <p:txBody>
          <a:bodyPr/>
          <a:lstStyle/>
          <a:p>
            <a:r>
              <a:rPr lang="en-US" dirty="0" smtClean="0"/>
              <a:t>5 Whys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4832596" y="502821"/>
            <a:ext cx="4229100" cy="492125"/>
          </a:xfrm>
        </p:spPr>
        <p:txBody>
          <a:bodyPr/>
          <a:lstStyle/>
          <a:p>
            <a:r>
              <a:rPr lang="en-US" dirty="0" smtClean="0"/>
              <a:t>5 </a:t>
            </a:r>
            <a:r>
              <a:rPr lang="en-US" dirty="0" err="1" smtClean="0"/>
              <a:t>Hows</a:t>
            </a:r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98572" y="1776302"/>
            <a:ext cx="4097148" cy="45482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268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F5FCC-583C-47C6-9953-2F6AD74D46A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143000"/>
            <a:ext cx="8401050" cy="4792662"/>
          </a:xfrm>
        </p:spPr>
        <p:txBody>
          <a:bodyPr/>
          <a:lstStyle/>
          <a:p>
            <a:endParaRPr lang="en-US" sz="2000" dirty="0" smtClean="0">
              <a:solidFill>
                <a:schemeClr val="accent3"/>
              </a:solidFill>
            </a:endParaRPr>
          </a:p>
          <a:p>
            <a:pPr algn="ctr"/>
            <a:r>
              <a:rPr lang="en-US" sz="4400" b="1" dirty="0" smtClean="0"/>
              <a:t>QUESTIONS?</a:t>
            </a:r>
            <a:endParaRPr lang="en-US" sz="4400" b="1" dirty="0"/>
          </a:p>
        </p:txBody>
      </p:sp>
      <p:pic>
        <p:nvPicPr>
          <p:cNvPr id="2" name="Picture 1" descr="Asking Defining Questions - Excelsior College OWL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655618"/>
            <a:ext cx="585216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Time!  Only 3 Questions.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18F5FCC-583C-47C6-9953-2F6AD74D46AE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403927"/>
            <a:ext cx="8486775" cy="4459184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/>
              <a:t>To understand how to construct a fishbone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/>
              <a:t>To identify and </a:t>
            </a:r>
            <a:r>
              <a:rPr lang="en-US" dirty="0" err="1" smtClean="0"/>
              <a:t>affinitize</a:t>
            </a:r>
            <a:r>
              <a:rPr lang="en-US" dirty="0" smtClean="0"/>
              <a:t> the potential causes of the problem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/>
              <a:t>To evaluate the link between the fishbone and 5 Whys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dirty="0" smtClean="0"/>
              <a:t>To utilize these tools, fishbone, 5 whys, and affinity diagram to discover root cause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3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227" y="1861832"/>
            <a:ext cx="2211038" cy="143956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Plus 6"/>
          <p:cNvSpPr/>
          <p:nvPr/>
        </p:nvSpPr>
        <p:spPr>
          <a:xfrm>
            <a:off x="2666487" y="2238971"/>
            <a:ext cx="747584" cy="704336"/>
          </a:xfrm>
          <a:prstGeom prst="mathPlus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65" y="1796959"/>
            <a:ext cx="1954426" cy="1954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Equal 9"/>
          <p:cNvSpPr/>
          <p:nvPr/>
        </p:nvSpPr>
        <p:spPr>
          <a:xfrm>
            <a:off x="5565367" y="2335427"/>
            <a:ext cx="698157" cy="607880"/>
          </a:xfrm>
          <a:prstGeom prst="mathEqual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976776"/>
            <a:ext cx="2543727" cy="15947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75390" y="3027714"/>
            <a:ext cx="846438" cy="2862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400" b="0" i="0" u="none" baseline="0" dirty="0" smtClean="0">
                <a:solidFill>
                  <a:srgbClr val="55565A"/>
                </a:solidFill>
                <a:latin typeface="Arial"/>
              </a:rPr>
              <a:t>Cause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t="2252"/>
          <a:stretch/>
        </p:blipFill>
        <p:spPr>
          <a:xfrm>
            <a:off x="687474" y="3923270"/>
            <a:ext cx="1207138" cy="21448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Multiply 15"/>
          <p:cNvSpPr/>
          <p:nvPr/>
        </p:nvSpPr>
        <p:spPr>
          <a:xfrm>
            <a:off x="2308006" y="4479789"/>
            <a:ext cx="531341" cy="1031789"/>
          </a:xfrm>
          <a:prstGeom prst="mathMultiply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10765" t="12829" r="13483" b="15155"/>
          <a:stretch/>
        </p:blipFill>
        <p:spPr>
          <a:xfrm>
            <a:off x="3614350" y="4183226"/>
            <a:ext cx="2088293" cy="132835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902033" y="4395518"/>
            <a:ext cx="894503" cy="120032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8000" dirty="0">
                <a:solidFill>
                  <a:srgbClr val="00549F"/>
                </a:solidFill>
              </a:rPr>
              <a:t>5</a:t>
            </a:r>
          </a:p>
        </p:txBody>
      </p:sp>
      <p:sp>
        <p:nvSpPr>
          <p:cNvPr id="21" name="Equal 20"/>
          <p:cNvSpPr/>
          <p:nvPr/>
        </p:nvSpPr>
        <p:spPr>
          <a:xfrm>
            <a:off x="5637448" y="4543462"/>
            <a:ext cx="698157" cy="607880"/>
          </a:xfrm>
          <a:prstGeom prst="mathEqual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i="0" u="none" baseline="0" dirty="0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t="28366" b="53411"/>
          <a:stretch/>
        </p:blipFill>
        <p:spPr>
          <a:xfrm>
            <a:off x="6380913" y="4782065"/>
            <a:ext cx="1838325" cy="454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AutoShape 2" descr="Galaga Download Game | GameFabriqu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/>
          <a:srcRect l="6441"/>
          <a:stretch/>
        </p:blipFill>
        <p:spPr>
          <a:xfrm>
            <a:off x="6400800" y="3604022"/>
            <a:ext cx="1768820" cy="1369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9"/>
          <a:srcRect l="10606" t="1818" r="13030" b="-1818"/>
          <a:stretch/>
        </p:blipFill>
        <p:spPr>
          <a:xfrm>
            <a:off x="6380913" y="5099682"/>
            <a:ext cx="1838324" cy="1359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840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Fishbone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371475" y="1825626"/>
            <a:ext cx="8370930" cy="4433071"/>
          </a:xfrm>
        </p:spPr>
        <p:txBody>
          <a:bodyPr/>
          <a:lstStyle/>
          <a:p>
            <a:r>
              <a:rPr lang="en-US" dirty="0" smtClean="0"/>
              <a:t>AKA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Cause and Effect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Ishikawa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 smtClean="0"/>
              <a:t>Organized brainstorming tool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Often taught by using 6M’s or 6P’s</a:t>
            </a:r>
          </a:p>
          <a:p>
            <a:pPr>
              <a:buNone/>
            </a:pPr>
            <a:r>
              <a:rPr lang="en-US" dirty="0" smtClean="0"/>
              <a:t>-Man, Method, Machine, Materials, Measurement, Mother Nature</a:t>
            </a:r>
          </a:p>
          <a:p>
            <a:pPr>
              <a:buNone/>
            </a:pPr>
            <a:r>
              <a:rPr lang="en-US" dirty="0" smtClean="0"/>
              <a:t>-People, Policy, Plant, Process, Product, Program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47395" y="1729735"/>
            <a:ext cx="4410855" cy="3060014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164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Brainstorm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71475" y="1825627"/>
            <a:ext cx="4143375" cy="2783444"/>
          </a:xfrm>
        </p:spPr>
        <p:txBody>
          <a:bodyPr/>
          <a:lstStyle/>
          <a:p>
            <a:pPr marL="0" lvl="1" indent="0">
              <a:buNone/>
            </a:pPr>
            <a:r>
              <a:rPr lang="en-US" dirty="0"/>
              <a:t>Go to the Genba</a:t>
            </a:r>
          </a:p>
          <a:p>
            <a:pPr lvl="1"/>
            <a:r>
              <a:rPr lang="en-US" dirty="0"/>
              <a:t>Go and See, look for gaps and </a:t>
            </a:r>
            <a:r>
              <a:rPr lang="en-US" dirty="0" smtClean="0"/>
              <a:t>causes</a:t>
            </a:r>
          </a:p>
          <a:p>
            <a:r>
              <a:rPr lang="en-US" dirty="0" smtClean="0"/>
              <a:t>Go for Quantity</a:t>
            </a:r>
          </a:p>
          <a:p>
            <a:pPr lvl="1"/>
            <a:r>
              <a:rPr lang="en-US" dirty="0" smtClean="0"/>
              <a:t>Encourage the team to come up with as many causes for the effect or problem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4914900" y="1143111"/>
            <a:ext cx="4229100" cy="492125"/>
          </a:xfrm>
        </p:spPr>
        <p:txBody>
          <a:bodyPr/>
          <a:lstStyle/>
          <a:p>
            <a:r>
              <a:rPr lang="en-US" dirty="0" smtClean="0"/>
              <a:t>Affinitize the Causes</a:t>
            </a:r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-1" b="58000"/>
          <a:stretch/>
        </p:blipFill>
        <p:spPr>
          <a:xfrm>
            <a:off x="853389" y="4461822"/>
            <a:ext cx="3335551" cy="16610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4571"/>
          <a:stretch/>
        </p:blipFill>
        <p:spPr>
          <a:xfrm>
            <a:off x="5095618" y="3168024"/>
            <a:ext cx="3228203" cy="2847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98571" y="1878149"/>
            <a:ext cx="4245429" cy="1110204"/>
          </a:xfrm>
        </p:spPr>
        <p:txBody>
          <a:bodyPr/>
          <a:lstStyle/>
          <a:p>
            <a:r>
              <a:rPr lang="en-US" dirty="0" smtClean="0"/>
              <a:t>Create groups and Label</a:t>
            </a:r>
          </a:p>
        </p:txBody>
      </p:sp>
    </p:spTree>
    <p:extLst>
      <p:ext uri="{BB962C8B-B14F-4D97-AF65-F5344CB8AC3E}">
        <p14:creationId xmlns:p14="http://schemas.microsoft.com/office/powerpoint/2010/main" val="26751325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Fishbone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71475" y="1776302"/>
            <a:ext cx="4231417" cy="2783444"/>
          </a:xfrm>
        </p:spPr>
        <p:txBody>
          <a:bodyPr/>
          <a:lstStyle/>
          <a:p>
            <a:pPr marL="0" lvl="1" indent="0">
              <a:buNone/>
            </a:pPr>
            <a:r>
              <a:rPr lang="en-US" dirty="0" smtClean="0"/>
              <a:t>Use labels to organize to the body</a:t>
            </a:r>
          </a:p>
          <a:p>
            <a:pPr marL="0" lvl="1" indent="0">
              <a:buNone/>
            </a:pPr>
            <a:r>
              <a:rPr lang="en-US" dirty="0" smtClean="0"/>
              <a:t>Causes go to the left of the bone</a:t>
            </a:r>
          </a:p>
          <a:p>
            <a:pPr marL="0" lvl="1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Build the Fishbone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"/>
          </p:nvPr>
        </p:nvSpPr>
        <p:spPr>
          <a:xfrm>
            <a:off x="4914900" y="1143111"/>
            <a:ext cx="4229100" cy="492125"/>
          </a:xfrm>
        </p:spPr>
        <p:txBody>
          <a:bodyPr/>
          <a:lstStyle/>
          <a:p>
            <a:r>
              <a:rPr lang="en-US" dirty="0" smtClean="0"/>
              <a:t>Multi-Vote</a:t>
            </a:r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98572" y="1776302"/>
            <a:ext cx="4097148" cy="1110204"/>
          </a:xfrm>
        </p:spPr>
        <p:txBody>
          <a:bodyPr/>
          <a:lstStyle/>
          <a:p>
            <a:r>
              <a:rPr lang="en-US" dirty="0" smtClean="0"/>
              <a:t>Makes the number of causes more manageable</a:t>
            </a:r>
          </a:p>
          <a:p>
            <a:r>
              <a:rPr lang="en-US" dirty="0" smtClean="0"/>
              <a:t>Prioritizes the work</a:t>
            </a:r>
          </a:p>
          <a:p>
            <a:r>
              <a:rPr lang="en-US" dirty="0" smtClean="0"/>
              <a:t>Team agreement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566"/>
          <a:stretch/>
        </p:blipFill>
        <p:spPr>
          <a:xfrm>
            <a:off x="371475" y="3111318"/>
            <a:ext cx="3990203" cy="26923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659" t="11528" r="2275"/>
          <a:stretch/>
        </p:blipFill>
        <p:spPr>
          <a:xfrm>
            <a:off x="4714240" y="4077767"/>
            <a:ext cx="3951971" cy="16908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225" y="4399632"/>
            <a:ext cx="1018223" cy="320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178" y="4955405"/>
            <a:ext cx="789622" cy="248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119" y="5384546"/>
            <a:ext cx="1014426" cy="3190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270" y="5088005"/>
            <a:ext cx="735989" cy="231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142" y="5379308"/>
            <a:ext cx="966736" cy="30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175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Whys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Take causes with the most votes and do a 5 Why to get to root cause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389" y="3402388"/>
            <a:ext cx="6079474" cy="28523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84" y="1852021"/>
            <a:ext cx="3198978" cy="14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Hows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820" y="1685298"/>
            <a:ext cx="4143375" cy="4079875"/>
          </a:xfrm>
        </p:spPr>
        <p:txBody>
          <a:bodyPr/>
          <a:lstStyle/>
          <a:p>
            <a:r>
              <a:rPr lang="en-US" dirty="0" smtClean="0"/>
              <a:t>Have the team come with 5 ways to solve for each root cause</a:t>
            </a:r>
          </a:p>
          <a:p>
            <a:r>
              <a:rPr lang="en-US" dirty="0" smtClean="0"/>
              <a:t>Encourage creativity</a:t>
            </a:r>
          </a:p>
          <a:p>
            <a:r>
              <a:rPr lang="en-US" dirty="0" smtClean="0"/>
              <a:t>Encourage strength of countermeasure</a:t>
            </a:r>
          </a:p>
          <a:p>
            <a:r>
              <a:rPr lang="en-US" dirty="0" smtClean="0"/>
              <a:t>Think visual controls, 5S, standardization, set up reduction, mistake proofing etc…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Countermeasures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697" y="2199329"/>
            <a:ext cx="1897895" cy="15259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2351" r="36944"/>
          <a:stretch/>
        </p:blipFill>
        <p:spPr>
          <a:xfrm rot="5400000">
            <a:off x="3867909" y="4169497"/>
            <a:ext cx="1692661" cy="25050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7898" t="9538" r="2636" b="12371"/>
          <a:stretch/>
        </p:blipFill>
        <p:spPr>
          <a:xfrm rot="5400000">
            <a:off x="5404225" y="2889312"/>
            <a:ext cx="4065373" cy="26627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3183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en-US" dirty="0" smtClean="0"/>
              <a:t>© 2019 Optum, Inc. All rights reserved. Confidential property of Optum. Do not distribute or reproduce without express permission from Optum.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1475" y="1482811"/>
            <a:ext cx="6486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Turnover Rate in XX Department is 35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</a:rPr>
              <a:t>%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71475" y="20044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23875" y="21568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6275" y="23092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8675" y="24616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1075" y="26140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3475" y="27664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85875" y="29188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38275" y="30712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590675" y="32236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743075" y="33760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895475" y="35284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904384" y="1876319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047875" y="36808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200275" y="38332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352675" y="39856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505075" y="41380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57475" y="42904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809875" y="44428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62275" y="45952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114675" y="47476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267075" y="49000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419475" y="5052495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56784" y="2028719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209184" y="2181119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361584" y="2333519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513984" y="2485919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666384" y="2638319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818784" y="2790719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971184" y="2943119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123584" y="3095519"/>
            <a:ext cx="908132" cy="5334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100" b="0" i="0" u="none" baseline="0" dirty="0" smtClean="0">
              <a:solidFill>
                <a:schemeClr val="tx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63052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LOGOPLACEHOLDER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LOGOPLACEHOLDER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LOGOPLACEHOLDER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LOGOPLACEHOLDER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LOGOPLACEHOLDER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LOGOPLACEHOLDER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7e74a6a-efac-48c0-87ed-80c0b5d5eb8b"/>
  <p:tag name="MIO_LOGOPLACEHOLDER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LOGOPLACEHOLDER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5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40"/>
  <p:tag name="MIO_HDS" val="True"/>
  <p:tag name="MIO_SKIPVERSION" val="01.01.0001 00:00:00"/>
  <p:tag name="MIO_EKGUID" val="0c4cd933-b438-42f0-9d56-77a862068c26"/>
  <p:tag name="MIO_UPDATE" val="True"/>
  <p:tag name="MIO_VERSION" val="10.06.2019 16:06:45"/>
  <p:tag name="MIO_DBID" val="105C9A49-0F00-47E0-A9B9-86E2A99454C8"/>
  <p:tag name="MIO_LASTDOWNLOADED" val="11.06.2019 14:20:23"/>
  <p:tag name="MIO_OBJECTNAME" val="Optum Standard"/>
  <p:tag name="MIO_LASTEDITORNAME" val="Charlotte Bartholomew"/>
  <p:tag name="MIO_CDID" val="2b3ffa84-15ea-4716-9951-e2fc4579fd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Watermark;Add a watermark (examples: Confidential, Draft, Sample)"/>
  <p:tag name="MIO_USER_INPUT_OPTIONAL" val=" "/>
  <p:tag name="MIO_USER_INPUT_TEXT" val="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LOGOPLACEHOLDER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9225937-7d68-43e6-ae0d-0c19a17c4580"/>
  <p:tag name="MIO_EKGUID" val="46d64f6b-5bde-4546-91f4-cf19b7e02999"/>
  <p:tag name="MIO_UPDATE" val="True"/>
  <p:tag name="MIO_VERSION" val="20.06.2017 18:06:15"/>
  <p:tag name="MIO_DBID" val="105C9A49-0F00-47E0-A9B9-86E2A99454C8"/>
  <p:tag name="MIO_LASTDOWNLOADED" val="20.06.2017 11:06:15"/>
  <p:tag name="MIO_OBJECTNAME" val="Shape (3)"/>
  <p:tag name="MIO_LASTEDITORNAME" val="Johanna "/>
  <p:tag name="MIO_LOGOPLACEHOLDER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CD_LAYOUT_VALID_AREA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AYOUT_VALID_AREA" val="true"/>
</p:tagLst>
</file>

<file path=ppt/theme/theme1.xml><?xml version="1.0" encoding="utf-8"?>
<a:theme xmlns:a="http://schemas.openxmlformats.org/drawingml/2006/main" name="1_Default Theme">
  <a:themeElements>
    <a:clrScheme name="Optum - Empower">
      <a:dk1>
        <a:srgbClr val="55565A"/>
      </a:dk1>
      <a:lt1>
        <a:srgbClr val="FFFFFF"/>
      </a:lt1>
      <a:dk2>
        <a:srgbClr val="55565A"/>
      </a:dk2>
      <a:lt2>
        <a:srgbClr val="FFFFFF"/>
      </a:lt2>
      <a:accent1>
        <a:srgbClr val="E87722"/>
      </a:accent1>
      <a:accent2>
        <a:srgbClr val="EAAA00"/>
      </a:accent2>
      <a:accent3>
        <a:srgbClr val="63666A"/>
      </a:accent3>
      <a:accent4>
        <a:srgbClr val="888B8D"/>
      </a:accent4>
      <a:accent5>
        <a:srgbClr val="B1B3B3"/>
      </a:accent5>
      <a:accent6>
        <a:srgbClr val="D0D0CE"/>
      </a:accent6>
      <a:hlink>
        <a:srgbClr val="00549F"/>
      </a:hlink>
      <a:folHlink>
        <a:srgbClr val="00549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FFFFFF"/>
            </a:solidFill>
            <a:latin typeface="Arial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rnd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rtlCol="0">
        <a:spAutoFit/>
      </a:bodyPr>
      <a:lstStyle>
        <a:defPPr algn="l" rtl="0" eaLnBrk="1" fontAlgn="auto" hangingPunct="1">
          <a:lnSpc>
            <a:spcPct val="90000"/>
          </a:lnSpc>
          <a:spcBef>
            <a:spcPts val="0"/>
          </a:spcBef>
          <a:spcAft>
            <a:spcPts val="400"/>
          </a:spcAft>
          <a:defRPr sz="1400" b="0" i="0" u="none" baseline="0" dirty="0" smtClean="0">
            <a:solidFill>
              <a:srgbClr val="55565A"/>
            </a:solidFill>
            <a:latin typeface="Arial"/>
          </a:defRPr>
        </a:defPPr>
      </a:lstStyle>
    </a:txDef>
  </a:objectDefaults>
  <a:extraClrSchemeLst/>
  <a:custClrLst>
    <a:custClr name="Custom Color 1">
      <a:srgbClr val="E87722"/>
    </a:custClr>
    <a:custClr name="Custom Color 2">
      <a:srgbClr val="888B8D"/>
    </a:custClr>
    <a:custClr name="Custom Color 3">
      <a:srgbClr val="739600"/>
    </a:custClr>
    <a:custClr name="Custom Color 4">
      <a:srgbClr val="008770"/>
    </a:custClr>
    <a:custClr name="Custom Color 5">
      <a:srgbClr val="00549F"/>
    </a:custClr>
    <a:custClr name="Custom Color 6">
      <a:srgbClr val="3B0083"/>
    </a:custClr>
    <a:custClr name="Custom Color 7">
      <a:srgbClr val="A22B38"/>
    </a:custClr>
  </a:custClrLst>
  <a:extLst>
    <a:ext uri="{05A4C25C-085E-4340-85A3-A5531E510DB2}">
      <thm15:themeFamily xmlns:thm15="http://schemas.microsoft.com/office/thememl/2012/main" name="Optum Template Standard - 2017 - 07.17.17.potx" id="{C39B315F-E85D-43A3-9328-CD1941EC451E}" vid="{41A285A3-CDD9-43C3-A1DE-8F1659166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8E6CAA81EF3A44BA4646087124E6A2" ma:contentTypeVersion="46" ma:contentTypeDescription="Create a new document." ma:contentTypeScope="" ma:versionID="a5802294548f44536c4c4473f3844077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962b37e1f0a60323fad4d4a885905895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/>
    <Synchronization>Asynchronous</Synchronization>
    <Type>10003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  <Receiver>
    <Name/>
    <Synchronization>Asynchronous</Synchronization>
    <Type>10002</Type>
    <SequenceNumber>10000</SequenceNumber>
    <Url/>
    <Assembly>Optum_EPI_Common, Version=1.0.0.0, Culture=neutral, PublicKeyToken=f1423e9e7790b317</Assembly>
    <Class>Optum_EPI_Common.Event_Receivers.Auditing.AuditingEvents</Class>
    <Data/>
    <Filter/>
  </Receiver>
</spe:Receivers>
</file>

<file path=customXml/itemProps1.xml><?xml version="1.0" encoding="utf-8"?>
<ds:datastoreItem xmlns:ds="http://schemas.openxmlformats.org/officeDocument/2006/customXml" ds:itemID="{C2D588F4-7B38-4840-8842-5E65646E4AEF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310C5F4-9A66-47B6-8856-F411F02C63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4F6510-B92A-470D-9C47-7EBC0782331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785599E-2BF3-4EDB-88BA-74B240668DB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376</TotalTime>
  <Words>527</Words>
  <Application>Microsoft Office PowerPoint</Application>
  <PresentationFormat>On-screen Show (4:3)</PresentationFormat>
  <Paragraphs>73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Segoe UI</vt:lpstr>
      <vt:lpstr>Wingdings</vt:lpstr>
      <vt:lpstr>1_Default Theme</vt:lpstr>
      <vt:lpstr>To the Fishbone and Five Whys:  Root Cause</vt:lpstr>
      <vt:lpstr>Learning Objectives</vt:lpstr>
      <vt:lpstr>Summary</vt:lpstr>
      <vt:lpstr>Traditional Fishbone</vt:lpstr>
      <vt:lpstr>The Brainstorm</vt:lpstr>
      <vt:lpstr>The Fishbone</vt:lpstr>
      <vt:lpstr>5 Whys</vt:lpstr>
      <vt:lpstr>5 Hows</vt:lpstr>
      <vt:lpstr>Exercise</vt:lpstr>
      <vt:lpstr>Brainstorm</vt:lpstr>
      <vt:lpstr>PowerPoint Presentation</vt:lpstr>
      <vt:lpstr>PowerPoint Presentation</vt:lpstr>
      <vt:lpstr>Survey Time!  Only 3 Questions.</vt:lpstr>
    </vt:vector>
  </TitlesOfParts>
  <Company>UnitedHealth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Charlotte Bartholomew</dc:creator>
  <cp:lastModifiedBy>Lambert, Laura L</cp:lastModifiedBy>
  <cp:revision>45</cp:revision>
  <dcterms:created xsi:type="dcterms:W3CDTF">2019-06-11T18:23:50Z</dcterms:created>
  <dcterms:modified xsi:type="dcterms:W3CDTF">2021-01-07T23:55:28Z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0x010100148E6CAA81EF3A44BA4646087124E6A2</vt:lpwstr>
  </property>
</Properties>
</file>